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8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 How" userId="dd2dc058acdde3f6" providerId="LiveId" clId="{B4656810-2E6B-4B48-838C-96F4212BE4E0}"/>
    <pc:docChg chg="custSel delSld modSld">
      <pc:chgData name="Lynn How" userId="dd2dc058acdde3f6" providerId="LiveId" clId="{B4656810-2E6B-4B48-838C-96F4212BE4E0}" dt="2023-03-19T23:33:35.046" v="1" actId="207"/>
      <pc:docMkLst>
        <pc:docMk/>
      </pc:docMkLst>
      <pc:sldChg chg="del">
        <pc:chgData name="Lynn How" userId="dd2dc058acdde3f6" providerId="LiveId" clId="{B4656810-2E6B-4B48-838C-96F4212BE4E0}" dt="2023-03-19T23:33:16.075" v="0" actId="47"/>
        <pc:sldMkLst>
          <pc:docMk/>
          <pc:sldMk cId="2962574292" sldId="257"/>
        </pc:sldMkLst>
      </pc:sldChg>
      <pc:sldChg chg="modSp mod">
        <pc:chgData name="Lynn How" userId="dd2dc058acdde3f6" providerId="LiveId" clId="{B4656810-2E6B-4B48-838C-96F4212BE4E0}" dt="2023-03-19T23:33:35.046" v="1" actId="207"/>
        <pc:sldMkLst>
          <pc:docMk/>
          <pc:sldMk cId="2355230916" sldId="258"/>
        </pc:sldMkLst>
        <pc:graphicFrameChg chg="modGraphic">
          <ac:chgData name="Lynn How" userId="dd2dc058acdde3f6" providerId="LiveId" clId="{B4656810-2E6B-4B48-838C-96F4212BE4E0}" dt="2023-03-19T23:33:35.046" v="1" actId="207"/>
          <ac:graphicFrameMkLst>
            <pc:docMk/>
            <pc:sldMk cId="2355230916" sldId="258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5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5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0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1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0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7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54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8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39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6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1D375-33E8-4B42-A465-8DBD13EB5147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5531-B249-49F9-89F7-78FFE3E74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01111"/>
              </p:ext>
            </p:extLst>
          </p:nvPr>
        </p:nvGraphicFramePr>
        <p:xfrm>
          <a:off x="420177" y="642175"/>
          <a:ext cx="11033070" cy="5933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38845">
                  <a:extLst>
                    <a:ext uri="{9D8B030D-6E8A-4147-A177-3AD203B41FA5}">
                      <a16:colId xmlns:a16="http://schemas.microsoft.com/office/drawing/2014/main" val="1866517181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269613782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2428830444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4184496980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2605260432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3509536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Fortnightly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Half termly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Termly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Annually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 Hoc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84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Phone calls/emails  to outside</a:t>
                      </a:r>
                      <a:r>
                        <a:rPr lang="en-GB" sz="900" baseline="0" dirty="0"/>
                        <a:t> agencies e.g. NHS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 mapping target reviews.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Training for staff, ECTS</a:t>
                      </a:r>
                      <a:r>
                        <a:rPr lang="en-GB" sz="900" baseline="0" dirty="0"/>
                        <a:t> etc.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Parents evening attendance.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Transition for children going to and from setting.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Attend team around the family</a:t>
                      </a:r>
                      <a:r>
                        <a:rPr lang="en-GB" sz="900" baseline="0" dirty="0"/>
                        <a:t> meetings.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662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Liaison with parent</a:t>
                      </a:r>
                      <a:r>
                        <a:rPr lang="en-GB" sz="900" baseline="0" dirty="0"/>
                        <a:t>s of concern pupils or on register.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 of planning across year groups for SEND.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SEND parent coffee morning.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Adjust health care plans as needed.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Attend needs assessment outcome meetings.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Annual reviews</a:t>
                      </a:r>
                      <a:r>
                        <a:rPr lang="en-GB" sz="900" baseline="0" dirty="0"/>
                        <a:t> and follow up paperwork.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883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Liaison with</a:t>
                      </a:r>
                      <a:r>
                        <a:rPr lang="en-GB" sz="900" baseline="0" dirty="0"/>
                        <a:t> speech therapists.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 e.g. provision in class, progress</a:t>
                      </a:r>
                      <a:r>
                        <a:rPr lang="en-GB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book looks.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Network</a:t>
                      </a:r>
                      <a:r>
                        <a:rPr lang="en-GB" sz="900" baseline="0" dirty="0"/>
                        <a:t> meetings with Cluster &amp; MAT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Termly meeting with LA link (inclusion</a:t>
                      </a:r>
                      <a:r>
                        <a:rPr lang="en-GB" sz="900" baseline="0" dirty="0"/>
                        <a:t> partner).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Supporting parents with transitions, school choices.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Apply for EHCP</a:t>
                      </a:r>
                      <a:r>
                        <a:rPr lang="en-GB" sz="900" baseline="0" dirty="0"/>
                        <a:t> needs assessments. 8 hours + per doc.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352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Learning</a:t>
                      </a:r>
                      <a:r>
                        <a:rPr lang="en-GB" sz="900" baseline="0" dirty="0"/>
                        <a:t> walks to observe classes/SEND/concern pupils.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HT + SENCO catch 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Gathe</a:t>
                      </a:r>
                      <a:r>
                        <a:rPr lang="en-GB" sz="900" baseline="0" dirty="0"/>
                        <a:t>r info for and a</a:t>
                      </a:r>
                      <a:r>
                        <a:rPr lang="en-GB" sz="900" dirty="0"/>
                        <a:t>ttend</a:t>
                      </a:r>
                      <a:r>
                        <a:rPr lang="en-GB" sz="900" baseline="0" dirty="0"/>
                        <a:t> pupil progress meetings.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Baseline assessments and repeat assessments (YARC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SEDAL/Boxall 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Assess</a:t>
                      </a:r>
                      <a:r>
                        <a:rPr lang="en-GB" sz="900" baseline="0" dirty="0"/>
                        <a:t> new starters and pupils of concern.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0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Support for class teachers/LSAs</a:t>
                      </a:r>
                      <a:r>
                        <a:rPr lang="en-GB" sz="900" baseline="0" dirty="0"/>
                        <a:t> etc.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Monitoring of intervention folders.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Trustee/governor reports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Reviewing and collating one page profiles.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Apply for IPRA</a:t>
                      </a:r>
                      <a:r>
                        <a:rPr lang="en-GB" sz="900" baseline="0" dirty="0"/>
                        <a:t> (health funding).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Ordering SEND equipment.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790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Reports and referrals for outside</a:t>
                      </a:r>
                      <a:r>
                        <a:rPr lang="en-GB" sz="900" baseline="0" dirty="0"/>
                        <a:t> agencies such as NHS.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Monitoring of one plan /provision</a:t>
                      </a:r>
                      <a:r>
                        <a:rPr lang="en-GB" sz="900" baseline="0" dirty="0"/>
                        <a:t> map annotations.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Write and review SEND action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One</a:t>
                      </a:r>
                      <a:r>
                        <a:rPr lang="en-GB" sz="900" baseline="0" dirty="0"/>
                        <a:t> plan meeting and collating one plans.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arrangements and assessments for these e.g. SATS.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Class cover.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279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SLT meeting + 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dirty="0"/>
                        <a:t>Staff meeting.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Review any children on the engagement model.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Check website</a:t>
                      </a:r>
                      <a:r>
                        <a:rPr lang="en-GB" sz="900" baseline="0" dirty="0"/>
                        <a:t> for updates needed.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School development planning.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General day-to-day </a:t>
                      </a:r>
                      <a:r>
                        <a:rPr lang="en-GB" sz="900" dirty="0"/>
                        <a:t>issues.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77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Catch</a:t>
                      </a:r>
                      <a:r>
                        <a:rPr lang="en-GB" sz="900" baseline="0" dirty="0"/>
                        <a:t> up meeting with safeguarding/behaviour lead.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Check overview of progress and flag up</a:t>
                      </a:r>
                      <a:r>
                        <a:rPr lang="en-GB" sz="900" baseline="0" dirty="0"/>
                        <a:t> any concerns.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597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Monitoring of data.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Termly visits</a:t>
                      </a:r>
                      <a:r>
                        <a:rPr lang="en-GB" sz="900" baseline="0" dirty="0"/>
                        <a:t> and actions from specialist teachers/OTs et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17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Monitoring</a:t>
                      </a:r>
                      <a:r>
                        <a:rPr lang="en-GB" sz="900" baseline="0" dirty="0"/>
                        <a:t> and planning of interventions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Review provision maps.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39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Monitoring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900" dirty="0"/>
                        <a:t>general SEND provision</a:t>
                      </a:r>
                      <a:r>
                        <a:rPr lang="en-GB" sz="900" baseline="0" dirty="0"/>
                        <a:t> according to one plans.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LAC pupil monitoring</a:t>
                      </a:r>
                      <a:r>
                        <a:rPr lang="en-GB" sz="900" baseline="0" dirty="0"/>
                        <a:t> and paperwork.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Update SEND register</a:t>
                      </a:r>
                      <a:r>
                        <a:rPr lang="en-GB" sz="900" baseline="0" dirty="0"/>
                        <a:t> and distribute.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Checking provision of EHCP pupils against EHCP statements.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8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Filing and report copying/distribution</a:t>
                      </a:r>
                      <a:r>
                        <a:rPr lang="en-GB" sz="900" baseline="0" dirty="0"/>
                        <a:t>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384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SEND intervention groups and 1:1 +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dirty="0"/>
                        <a:t>LAC pupil interventions.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baseline="-25000" dirty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Gate</a:t>
                      </a:r>
                      <a:r>
                        <a:rPr lang="en-GB" sz="900" baseline="0" dirty="0"/>
                        <a:t> duty/ playground duty.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351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0177" y="139485"/>
            <a:ext cx="2972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SENCO overview of workload:</a:t>
            </a:r>
          </a:p>
        </p:txBody>
      </p:sp>
    </p:spTree>
    <p:extLst>
      <p:ext uri="{BB962C8B-B14F-4D97-AF65-F5344CB8AC3E}">
        <p14:creationId xmlns:p14="http://schemas.microsoft.com/office/powerpoint/2010/main" val="252169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958376"/>
              </p:ext>
            </p:extLst>
          </p:nvPr>
        </p:nvGraphicFramePr>
        <p:xfrm>
          <a:off x="420177" y="642175"/>
          <a:ext cx="11033070" cy="59334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838845">
                  <a:extLst>
                    <a:ext uri="{9D8B030D-6E8A-4147-A177-3AD203B41FA5}">
                      <a16:colId xmlns:a16="http://schemas.microsoft.com/office/drawing/2014/main" val="1866517181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269613782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2428830444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4184496980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2605260432"/>
                    </a:ext>
                  </a:extLst>
                </a:gridCol>
                <a:gridCol w="1838845">
                  <a:extLst>
                    <a:ext uri="{9D8B030D-6E8A-4147-A177-3AD203B41FA5}">
                      <a16:colId xmlns:a16="http://schemas.microsoft.com/office/drawing/2014/main" val="3509536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Fortnightly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Half termly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Termly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Annually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 Hoc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84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Teaching  2 days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effectLst/>
                        </a:rPr>
                        <a:t>Lead staff meeting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Training for staff, ECTS</a:t>
                      </a:r>
                      <a:r>
                        <a:rPr lang="en-GB" sz="900" baseline="0" dirty="0"/>
                        <a:t> etc.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Parents evening attendance.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Transition for children going to and from setting.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Attend team around the family</a:t>
                      </a:r>
                      <a:r>
                        <a:rPr lang="en-GB" sz="900" baseline="0" dirty="0"/>
                        <a:t> meetings.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662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Assembly x 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kern="1200" dirty="0">
                          <a:effectLst/>
                        </a:rPr>
                        <a:t>Book looks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Parent coffee morning.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Analyse data from tracking system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School development planning.</a:t>
                      </a:r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Cover when head is absent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883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Lunch duty x 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kern="1200" dirty="0">
                          <a:effectLst/>
                        </a:rPr>
                        <a:t>Learning walks and feedback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Network</a:t>
                      </a:r>
                      <a:r>
                        <a:rPr lang="en-GB" sz="900" baseline="0" dirty="0"/>
                        <a:t> meetings with Cluster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Check website</a:t>
                      </a:r>
                      <a:r>
                        <a:rPr lang="en-GB" sz="900" baseline="0" dirty="0"/>
                        <a:t> for updates needed.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effectLst/>
                        </a:rPr>
                        <a:t>Supporting parents with transitions, school choices. 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Cover when staff are absent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352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Gate duty 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Year group leads meeting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Lead </a:t>
                      </a:r>
                      <a:r>
                        <a:rPr lang="en-GB" sz="900" baseline="0" dirty="0"/>
                        <a:t>pupil progress meetings.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Check overview of teacher’s progress  against targets.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effectLst/>
                        </a:rPr>
                        <a:t>Assess arrangements and assessments for these</a:t>
                      </a:r>
                      <a:r>
                        <a:rPr lang="en-GB" sz="900" kern="1200" baseline="0" dirty="0">
                          <a:effectLst/>
                        </a:rPr>
                        <a:t> </a:t>
                      </a:r>
                      <a:r>
                        <a:rPr lang="en-GB" sz="900" kern="1200" dirty="0">
                          <a:effectLst/>
                        </a:rPr>
                        <a:t> e.g. SATS.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Assess</a:t>
                      </a:r>
                      <a:r>
                        <a:rPr lang="en-GB" sz="900" baseline="0" dirty="0"/>
                        <a:t> new starters and pupils of concern.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0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Break duty x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Monitoring reading folders.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effectLst/>
                        </a:rPr>
                        <a:t>Trustee/governor Reports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Class cover.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790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Staff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Review action plans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General day to day issues.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279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SLT meeting </a:t>
                      </a:r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Attendance meetings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77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Catch</a:t>
                      </a:r>
                      <a:r>
                        <a:rPr lang="en-GB" sz="900" baseline="0" dirty="0"/>
                        <a:t> up meeting with safeguarding/behaviour lead.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Meet with subject coordinators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597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Monitoring of data.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217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Support year 3 &amp; 5 with PPA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39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Catch up with Head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4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Mentoring ECT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8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384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7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351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0177" y="139485"/>
            <a:ext cx="335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Leadership overview of workload:</a:t>
            </a:r>
          </a:p>
        </p:txBody>
      </p:sp>
    </p:spTree>
    <p:extLst>
      <p:ext uri="{BB962C8B-B14F-4D97-AF65-F5344CB8AC3E}">
        <p14:creationId xmlns:p14="http://schemas.microsoft.com/office/powerpoint/2010/main" val="235523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610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L. HOW -PHA TEACHING TEAM</dc:creator>
  <cp:lastModifiedBy>Lynn How</cp:lastModifiedBy>
  <cp:revision>7</cp:revision>
  <dcterms:created xsi:type="dcterms:W3CDTF">2022-02-27T16:05:21Z</dcterms:created>
  <dcterms:modified xsi:type="dcterms:W3CDTF">2023-03-19T23:33:47Z</dcterms:modified>
</cp:coreProperties>
</file>