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92" r:id="rId5"/>
    <p:sldId id="257" r:id="rId6"/>
    <p:sldId id="272" r:id="rId7"/>
    <p:sldId id="275" r:id="rId8"/>
    <p:sldId id="278" r:id="rId9"/>
    <p:sldId id="265" r:id="rId10"/>
    <p:sldId id="266" r:id="rId11"/>
    <p:sldId id="267" r:id="rId12"/>
    <p:sldId id="268" r:id="rId13"/>
    <p:sldId id="258" r:id="rId14"/>
    <p:sldId id="280" r:id="rId15"/>
    <p:sldId id="291" r:id="rId16"/>
    <p:sldId id="279" r:id="rId17"/>
    <p:sldId id="270" r:id="rId18"/>
    <p:sldId id="277" r:id="rId19"/>
    <p:sldId id="269" r:id="rId20"/>
    <p:sldId id="281" r:id="rId21"/>
    <p:sldId id="282" r:id="rId22"/>
    <p:sldId id="285" r:id="rId23"/>
    <p:sldId id="283" r:id="rId24"/>
    <p:sldId id="284" r:id="rId25"/>
    <p:sldId id="286" r:id="rId26"/>
    <p:sldId id="287" r:id="rId27"/>
    <p:sldId id="288" r:id="rId28"/>
    <p:sldId id="28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7" autoAdjust="0"/>
    <p:restoredTop sz="94660"/>
  </p:normalViewPr>
  <p:slideViewPr>
    <p:cSldViewPr>
      <p:cViewPr varScale="1">
        <p:scale>
          <a:sx n="42" d="100"/>
          <a:sy n="42" d="100"/>
        </p:scale>
        <p:origin x="78" y="6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8A2E7-5687-4484-AFF6-6C39916C9B6A}" type="doc">
      <dgm:prSet loTypeId="urn:microsoft.com/office/officeart/2005/8/layout/radial3" loCatId="cycle" qsTypeId="urn:microsoft.com/office/officeart/2005/8/quickstyle/3d1" qsCatId="3D" csTypeId="urn:microsoft.com/office/officeart/2005/8/colors/colorful2" csCatId="colorful" phldr="1"/>
      <dgm:spPr/>
      <dgm:t>
        <a:bodyPr/>
        <a:lstStyle/>
        <a:p>
          <a:endParaRPr lang="en-US"/>
        </a:p>
      </dgm:t>
    </dgm:pt>
    <dgm:pt modelId="{20466D55-C439-49FE-A10B-E0CA2D7CC15F}">
      <dgm:prSet phldrT="[Text]"/>
      <dgm:spPr/>
      <dgm:t>
        <a:bodyPr/>
        <a:lstStyle/>
        <a:p>
          <a:r>
            <a:rPr lang="en-US" dirty="0" smtClean="0"/>
            <a:t>The qualities in me </a:t>
          </a:r>
          <a:endParaRPr lang="en-US" dirty="0"/>
        </a:p>
      </dgm:t>
    </dgm:pt>
    <dgm:pt modelId="{92D9ACB7-8F1A-4759-86D3-6DC8585B2D28}" type="parTrans" cxnId="{4AF78306-C4BA-4C1F-A8FD-17B3402AB6AC}">
      <dgm:prSet/>
      <dgm:spPr/>
      <dgm:t>
        <a:bodyPr/>
        <a:lstStyle/>
        <a:p>
          <a:endParaRPr lang="en-US"/>
        </a:p>
      </dgm:t>
    </dgm:pt>
    <dgm:pt modelId="{4B654C67-C6CB-45ED-97AB-716E8FE3870C}" type="sibTrans" cxnId="{4AF78306-C4BA-4C1F-A8FD-17B3402AB6AC}">
      <dgm:prSet/>
      <dgm:spPr/>
      <dgm:t>
        <a:bodyPr/>
        <a:lstStyle/>
        <a:p>
          <a:endParaRPr lang="en-US"/>
        </a:p>
      </dgm:t>
    </dgm:pt>
    <dgm:pt modelId="{22B98C1B-B279-42DA-8DF3-808C9B6D7A3B}">
      <dgm:prSet phldrT="[Text]"/>
      <dgm:spPr/>
      <dgm:t>
        <a:bodyPr/>
        <a:lstStyle/>
        <a:p>
          <a:r>
            <a:rPr lang="en-US" dirty="0" smtClean="0"/>
            <a:t>I am kind </a:t>
          </a:r>
          <a:endParaRPr lang="en-US" dirty="0"/>
        </a:p>
      </dgm:t>
    </dgm:pt>
    <dgm:pt modelId="{0A01AA2F-C3A3-44F1-B893-558EFF918FA7}" type="parTrans" cxnId="{F9FD4AB5-2F64-4548-9CA5-249DE1F5B770}">
      <dgm:prSet/>
      <dgm:spPr/>
      <dgm:t>
        <a:bodyPr/>
        <a:lstStyle/>
        <a:p>
          <a:endParaRPr lang="en-US"/>
        </a:p>
      </dgm:t>
    </dgm:pt>
    <dgm:pt modelId="{331D130A-39BF-4353-8FF1-4DB6A9BB2C01}" type="sibTrans" cxnId="{F9FD4AB5-2F64-4548-9CA5-249DE1F5B770}">
      <dgm:prSet/>
      <dgm:spPr/>
      <dgm:t>
        <a:bodyPr/>
        <a:lstStyle/>
        <a:p>
          <a:endParaRPr lang="en-US"/>
        </a:p>
      </dgm:t>
    </dgm:pt>
    <dgm:pt modelId="{EECC8FA5-4ECE-401E-9773-5DB7A7C859F6}">
      <dgm:prSet phldrT="[Text]" phldr="1"/>
      <dgm:spPr/>
      <dgm:t>
        <a:bodyPr/>
        <a:lstStyle/>
        <a:p>
          <a:endParaRPr lang="en-US" dirty="0"/>
        </a:p>
      </dgm:t>
    </dgm:pt>
    <dgm:pt modelId="{E6F40B67-6018-4078-8BB9-73F4D773705F}" type="parTrans" cxnId="{3CFE7DA7-27BB-4E25-A42C-455799C7CA6A}">
      <dgm:prSet/>
      <dgm:spPr/>
      <dgm:t>
        <a:bodyPr/>
        <a:lstStyle/>
        <a:p>
          <a:endParaRPr lang="en-US"/>
        </a:p>
      </dgm:t>
    </dgm:pt>
    <dgm:pt modelId="{75C525E6-54A2-4466-A2ED-C17B37A4A54A}" type="sibTrans" cxnId="{3CFE7DA7-27BB-4E25-A42C-455799C7CA6A}">
      <dgm:prSet/>
      <dgm:spPr/>
      <dgm:t>
        <a:bodyPr/>
        <a:lstStyle/>
        <a:p>
          <a:endParaRPr lang="en-US"/>
        </a:p>
      </dgm:t>
    </dgm:pt>
    <dgm:pt modelId="{84C27F47-2074-4425-8066-078822B6C3A0}">
      <dgm:prSet phldrT="[Text]" phldr="1"/>
      <dgm:spPr/>
      <dgm:t>
        <a:bodyPr/>
        <a:lstStyle/>
        <a:p>
          <a:endParaRPr lang="en-US"/>
        </a:p>
      </dgm:t>
    </dgm:pt>
    <dgm:pt modelId="{7E4F05FC-927C-45DE-A887-35675DE3E0E4}" type="parTrans" cxnId="{91E69506-9A86-495B-AE62-D71241F644CA}">
      <dgm:prSet/>
      <dgm:spPr/>
      <dgm:t>
        <a:bodyPr/>
        <a:lstStyle/>
        <a:p>
          <a:endParaRPr lang="en-US"/>
        </a:p>
      </dgm:t>
    </dgm:pt>
    <dgm:pt modelId="{C73506B4-B655-4C22-8053-F90395825616}" type="sibTrans" cxnId="{91E69506-9A86-495B-AE62-D71241F644CA}">
      <dgm:prSet/>
      <dgm:spPr/>
      <dgm:t>
        <a:bodyPr/>
        <a:lstStyle/>
        <a:p>
          <a:endParaRPr lang="en-US"/>
        </a:p>
      </dgm:t>
    </dgm:pt>
    <dgm:pt modelId="{BC351C04-4D36-4C88-AC93-0E8D93C93CC7}">
      <dgm:prSet phldrT="[Text]" phldr="1"/>
      <dgm:spPr/>
      <dgm:t>
        <a:bodyPr/>
        <a:lstStyle/>
        <a:p>
          <a:endParaRPr lang="en-US"/>
        </a:p>
      </dgm:t>
    </dgm:pt>
    <dgm:pt modelId="{A7BE1341-B04D-47B5-BFE2-6CEBDB003F27}" type="parTrans" cxnId="{879A39A2-D24F-458D-8309-CDBAAD2F8926}">
      <dgm:prSet/>
      <dgm:spPr/>
      <dgm:t>
        <a:bodyPr/>
        <a:lstStyle/>
        <a:p>
          <a:endParaRPr lang="en-US"/>
        </a:p>
      </dgm:t>
    </dgm:pt>
    <dgm:pt modelId="{D06260F8-7BBE-4CEE-88DC-81290D8B6BE7}" type="sibTrans" cxnId="{879A39A2-D24F-458D-8309-CDBAAD2F8926}">
      <dgm:prSet/>
      <dgm:spPr/>
      <dgm:t>
        <a:bodyPr/>
        <a:lstStyle/>
        <a:p>
          <a:endParaRPr lang="en-US"/>
        </a:p>
      </dgm:t>
    </dgm:pt>
    <dgm:pt modelId="{E4BAF6F1-A502-4FE0-8E71-9B0CB6C1A388}">
      <dgm:prSet/>
      <dgm:spPr/>
      <dgm:t>
        <a:bodyPr/>
        <a:lstStyle/>
        <a:p>
          <a:r>
            <a:rPr lang="en-US" dirty="0" smtClean="0"/>
            <a:t>I am a good friend </a:t>
          </a:r>
          <a:endParaRPr lang="en-US" dirty="0"/>
        </a:p>
      </dgm:t>
    </dgm:pt>
    <dgm:pt modelId="{E7E20B57-B2DE-46EA-917E-E632222D5DD5}" type="parTrans" cxnId="{632E118F-7FD9-478B-9C5C-A180357D93E3}">
      <dgm:prSet/>
      <dgm:spPr/>
      <dgm:t>
        <a:bodyPr/>
        <a:lstStyle/>
        <a:p>
          <a:endParaRPr lang="en-US"/>
        </a:p>
      </dgm:t>
    </dgm:pt>
    <dgm:pt modelId="{7660BBED-D863-40FB-928E-FC380A57C861}" type="sibTrans" cxnId="{632E118F-7FD9-478B-9C5C-A180357D93E3}">
      <dgm:prSet/>
      <dgm:spPr/>
      <dgm:t>
        <a:bodyPr/>
        <a:lstStyle/>
        <a:p>
          <a:endParaRPr lang="en-US"/>
        </a:p>
      </dgm:t>
    </dgm:pt>
    <dgm:pt modelId="{45851F37-0CD1-4F31-8040-803E8E95C6C3}">
      <dgm:prSet/>
      <dgm:spPr/>
      <dgm:t>
        <a:bodyPr/>
        <a:lstStyle/>
        <a:p>
          <a:r>
            <a:rPr lang="en-US" dirty="0" smtClean="0"/>
            <a:t>I am funny </a:t>
          </a:r>
          <a:endParaRPr lang="en-US" dirty="0"/>
        </a:p>
      </dgm:t>
    </dgm:pt>
    <dgm:pt modelId="{DE2F5E3B-ECF9-4665-8051-E2F3C73A0FCE}" type="parTrans" cxnId="{B3E394D2-27ED-4C81-BE7E-537DAC24CF29}">
      <dgm:prSet/>
      <dgm:spPr/>
      <dgm:t>
        <a:bodyPr/>
        <a:lstStyle/>
        <a:p>
          <a:endParaRPr lang="en-US"/>
        </a:p>
      </dgm:t>
    </dgm:pt>
    <dgm:pt modelId="{D396295D-0645-4455-9342-5966F63B1241}" type="sibTrans" cxnId="{B3E394D2-27ED-4C81-BE7E-537DAC24CF29}">
      <dgm:prSet/>
      <dgm:spPr/>
      <dgm:t>
        <a:bodyPr/>
        <a:lstStyle/>
        <a:p>
          <a:endParaRPr lang="en-US"/>
        </a:p>
      </dgm:t>
    </dgm:pt>
    <dgm:pt modelId="{2B4FDF6E-6575-4494-AD5C-BBCB8214129B}">
      <dgm:prSet/>
      <dgm:spPr/>
      <dgm:t>
        <a:bodyPr/>
        <a:lstStyle/>
        <a:p>
          <a:r>
            <a:rPr lang="en-US" dirty="0" smtClean="0"/>
            <a:t>I am helpful</a:t>
          </a:r>
          <a:endParaRPr lang="en-US" dirty="0"/>
        </a:p>
      </dgm:t>
    </dgm:pt>
    <dgm:pt modelId="{2C2FE991-8DE8-4B0B-BBB2-3E6C725F1CD5}" type="parTrans" cxnId="{9A9CF2A0-6383-4FAC-BA74-E27DB8E6F39E}">
      <dgm:prSet/>
      <dgm:spPr/>
      <dgm:t>
        <a:bodyPr/>
        <a:lstStyle/>
        <a:p>
          <a:endParaRPr lang="en-US"/>
        </a:p>
      </dgm:t>
    </dgm:pt>
    <dgm:pt modelId="{C03E4D88-AB49-43B7-990A-8DF9055A7B42}" type="sibTrans" cxnId="{9A9CF2A0-6383-4FAC-BA74-E27DB8E6F39E}">
      <dgm:prSet/>
      <dgm:spPr/>
      <dgm:t>
        <a:bodyPr/>
        <a:lstStyle/>
        <a:p>
          <a:endParaRPr lang="en-US"/>
        </a:p>
      </dgm:t>
    </dgm:pt>
    <dgm:pt modelId="{AE919F14-6026-4EF1-AD31-9C9484C3BB2D}" type="pres">
      <dgm:prSet presAssocID="{98D8A2E7-5687-4484-AFF6-6C39916C9B6A}" presName="composite" presStyleCnt="0">
        <dgm:presLayoutVars>
          <dgm:chMax val="1"/>
          <dgm:dir/>
          <dgm:resizeHandles val="exact"/>
        </dgm:presLayoutVars>
      </dgm:prSet>
      <dgm:spPr/>
    </dgm:pt>
    <dgm:pt modelId="{C074C513-2770-4788-90AB-25A1CDEEB015}" type="pres">
      <dgm:prSet presAssocID="{98D8A2E7-5687-4484-AFF6-6C39916C9B6A}" presName="radial" presStyleCnt="0">
        <dgm:presLayoutVars>
          <dgm:animLvl val="ctr"/>
        </dgm:presLayoutVars>
      </dgm:prSet>
      <dgm:spPr/>
    </dgm:pt>
    <dgm:pt modelId="{3DDB14B3-3033-4CBE-AD54-665B9AD17286}" type="pres">
      <dgm:prSet presAssocID="{20466D55-C439-49FE-A10B-E0CA2D7CC15F}" presName="centerShape" presStyleLbl="vennNode1" presStyleIdx="0" presStyleCnt="8" custScaleX="75337" custScaleY="72373"/>
      <dgm:spPr/>
      <dgm:t>
        <a:bodyPr/>
        <a:lstStyle/>
        <a:p>
          <a:endParaRPr lang="en-US"/>
        </a:p>
      </dgm:t>
    </dgm:pt>
    <dgm:pt modelId="{E828FEB7-5E82-47FC-9447-4FABC3CD2F59}" type="pres">
      <dgm:prSet presAssocID="{22B98C1B-B279-42DA-8DF3-808C9B6D7A3B}" presName="node" presStyleLbl="vennNode1" presStyleIdx="1" presStyleCnt="8">
        <dgm:presLayoutVars>
          <dgm:bulletEnabled val="1"/>
        </dgm:presLayoutVars>
      </dgm:prSet>
      <dgm:spPr/>
      <dgm:t>
        <a:bodyPr/>
        <a:lstStyle/>
        <a:p>
          <a:endParaRPr lang="en-US"/>
        </a:p>
      </dgm:t>
    </dgm:pt>
    <dgm:pt modelId="{66EFD983-170C-4928-AB04-A2A17B93D732}" type="pres">
      <dgm:prSet presAssocID="{EECC8FA5-4ECE-401E-9773-5DB7A7C859F6}" presName="node" presStyleLbl="vennNode1" presStyleIdx="2" presStyleCnt="8">
        <dgm:presLayoutVars>
          <dgm:bulletEnabled val="1"/>
        </dgm:presLayoutVars>
      </dgm:prSet>
      <dgm:spPr/>
    </dgm:pt>
    <dgm:pt modelId="{2A63D1BE-D68E-468F-8EBD-63D781BB9F22}" type="pres">
      <dgm:prSet presAssocID="{84C27F47-2074-4425-8066-078822B6C3A0}" presName="node" presStyleLbl="vennNode1" presStyleIdx="3" presStyleCnt="8">
        <dgm:presLayoutVars>
          <dgm:bulletEnabled val="1"/>
        </dgm:presLayoutVars>
      </dgm:prSet>
      <dgm:spPr/>
    </dgm:pt>
    <dgm:pt modelId="{C45EE026-1EBD-455B-839D-4983E6DC0F54}" type="pres">
      <dgm:prSet presAssocID="{BC351C04-4D36-4C88-AC93-0E8D93C93CC7}" presName="node" presStyleLbl="vennNode1" presStyleIdx="4" presStyleCnt="8">
        <dgm:presLayoutVars>
          <dgm:bulletEnabled val="1"/>
        </dgm:presLayoutVars>
      </dgm:prSet>
      <dgm:spPr/>
    </dgm:pt>
    <dgm:pt modelId="{ADAD2B31-428E-475B-81EE-50FC8ED63E85}" type="pres">
      <dgm:prSet presAssocID="{E4BAF6F1-A502-4FE0-8E71-9B0CB6C1A388}" presName="node" presStyleLbl="vennNode1" presStyleIdx="5" presStyleCnt="8" custRadScaleRad="101603" custRadScaleInc="793">
        <dgm:presLayoutVars>
          <dgm:bulletEnabled val="1"/>
        </dgm:presLayoutVars>
      </dgm:prSet>
      <dgm:spPr/>
      <dgm:t>
        <a:bodyPr/>
        <a:lstStyle/>
        <a:p>
          <a:endParaRPr lang="en-US"/>
        </a:p>
      </dgm:t>
    </dgm:pt>
    <dgm:pt modelId="{7E7E6725-AD0C-4FBF-B9C7-F0EAE5EE3FB7}" type="pres">
      <dgm:prSet presAssocID="{45851F37-0CD1-4F31-8040-803E8E95C6C3}" presName="node" presStyleLbl="vennNode1" presStyleIdx="6" presStyleCnt="8" custRadScaleRad="101474" custRadScaleInc="4">
        <dgm:presLayoutVars>
          <dgm:bulletEnabled val="1"/>
        </dgm:presLayoutVars>
      </dgm:prSet>
      <dgm:spPr/>
    </dgm:pt>
    <dgm:pt modelId="{760D089C-8997-46C5-81F6-8B90E0385E96}" type="pres">
      <dgm:prSet presAssocID="{2B4FDF6E-6575-4494-AD5C-BBCB8214129B}" presName="node" presStyleLbl="vennNode1" presStyleIdx="7" presStyleCnt="8">
        <dgm:presLayoutVars>
          <dgm:bulletEnabled val="1"/>
        </dgm:presLayoutVars>
      </dgm:prSet>
      <dgm:spPr/>
    </dgm:pt>
  </dgm:ptLst>
  <dgm:cxnLst>
    <dgm:cxn modelId="{334BDB75-FE4B-4050-AA3A-8473472441E3}" type="presOf" srcId="{98D8A2E7-5687-4484-AFF6-6C39916C9B6A}" destId="{AE919F14-6026-4EF1-AD31-9C9484C3BB2D}" srcOrd="0" destOrd="0" presId="urn:microsoft.com/office/officeart/2005/8/layout/radial3"/>
    <dgm:cxn modelId="{7DB6AC11-AC49-45AF-BC28-D437A9DC100D}" type="presOf" srcId="{22B98C1B-B279-42DA-8DF3-808C9B6D7A3B}" destId="{E828FEB7-5E82-47FC-9447-4FABC3CD2F59}" srcOrd="0" destOrd="0" presId="urn:microsoft.com/office/officeart/2005/8/layout/radial3"/>
    <dgm:cxn modelId="{854B4E9A-6D4B-4D7D-8A75-32200163CFE2}" type="presOf" srcId="{EECC8FA5-4ECE-401E-9773-5DB7A7C859F6}" destId="{66EFD983-170C-4928-AB04-A2A17B93D732}" srcOrd="0" destOrd="0" presId="urn:microsoft.com/office/officeart/2005/8/layout/radial3"/>
    <dgm:cxn modelId="{4AF78306-C4BA-4C1F-A8FD-17B3402AB6AC}" srcId="{98D8A2E7-5687-4484-AFF6-6C39916C9B6A}" destId="{20466D55-C439-49FE-A10B-E0CA2D7CC15F}" srcOrd="0" destOrd="0" parTransId="{92D9ACB7-8F1A-4759-86D3-6DC8585B2D28}" sibTransId="{4B654C67-C6CB-45ED-97AB-716E8FE3870C}"/>
    <dgm:cxn modelId="{879A39A2-D24F-458D-8309-CDBAAD2F8926}" srcId="{20466D55-C439-49FE-A10B-E0CA2D7CC15F}" destId="{BC351C04-4D36-4C88-AC93-0E8D93C93CC7}" srcOrd="3" destOrd="0" parTransId="{A7BE1341-B04D-47B5-BFE2-6CEBDB003F27}" sibTransId="{D06260F8-7BBE-4CEE-88DC-81290D8B6BE7}"/>
    <dgm:cxn modelId="{9A9CF2A0-6383-4FAC-BA74-E27DB8E6F39E}" srcId="{20466D55-C439-49FE-A10B-E0CA2D7CC15F}" destId="{2B4FDF6E-6575-4494-AD5C-BBCB8214129B}" srcOrd="6" destOrd="0" parTransId="{2C2FE991-8DE8-4B0B-BBB2-3E6C725F1CD5}" sibTransId="{C03E4D88-AB49-43B7-990A-8DF9055A7B42}"/>
    <dgm:cxn modelId="{1648E740-0D2A-4892-9BE0-E04650A84A23}" type="presOf" srcId="{2B4FDF6E-6575-4494-AD5C-BBCB8214129B}" destId="{760D089C-8997-46C5-81F6-8B90E0385E96}" srcOrd="0" destOrd="0" presId="urn:microsoft.com/office/officeart/2005/8/layout/radial3"/>
    <dgm:cxn modelId="{632E118F-7FD9-478B-9C5C-A180357D93E3}" srcId="{20466D55-C439-49FE-A10B-E0CA2D7CC15F}" destId="{E4BAF6F1-A502-4FE0-8E71-9B0CB6C1A388}" srcOrd="4" destOrd="0" parTransId="{E7E20B57-B2DE-46EA-917E-E632222D5DD5}" sibTransId="{7660BBED-D863-40FB-928E-FC380A57C861}"/>
    <dgm:cxn modelId="{3E2B6399-BCC6-4EB8-9008-44C50EDF453F}" type="presOf" srcId="{84C27F47-2074-4425-8066-078822B6C3A0}" destId="{2A63D1BE-D68E-468F-8EBD-63D781BB9F22}" srcOrd="0" destOrd="0" presId="urn:microsoft.com/office/officeart/2005/8/layout/radial3"/>
    <dgm:cxn modelId="{117F22BD-13EF-4F91-8A12-42EF3D601C37}" type="presOf" srcId="{E4BAF6F1-A502-4FE0-8E71-9B0CB6C1A388}" destId="{ADAD2B31-428E-475B-81EE-50FC8ED63E85}" srcOrd="0" destOrd="0" presId="urn:microsoft.com/office/officeart/2005/8/layout/radial3"/>
    <dgm:cxn modelId="{3CFE7DA7-27BB-4E25-A42C-455799C7CA6A}" srcId="{20466D55-C439-49FE-A10B-E0CA2D7CC15F}" destId="{EECC8FA5-4ECE-401E-9773-5DB7A7C859F6}" srcOrd="1" destOrd="0" parTransId="{E6F40B67-6018-4078-8BB9-73F4D773705F}" sibTransId="{75C525E6-54A2-4466-A2ED-C17B37A4A54A}"/>
    <dgm:cxn modelId="{91E69506-9A86-495B-AE62-D71241F644CA}" srcId="{20466D55-C439-49FE-A10B-E0CA2D7CC15F}" destId="{84C27F47-2074-4425-8066-078822B6C3A0}" srcOrd="2" destOrd="0" parTransId="{7E4F05FC-927C-45DE-A887-35675DE3E0E4}" sibTransId="{C73506B4-B655-4C22-8053-F90395825616}"/>
    <dgm:cxn modelId="{57A068A2-A4BD-485F-B606-4447A9DCF9A2}" type="presOf" srcId="{BC351C04-4D36-4C88-AC93-0E8D93C93CC7}" destId="{C45EE026-1EBD-455B-839D-4983E6DC0F54}" srcOrd="0" destOrd="0" presId="urn:microsoft.com/office/officeart/2005/8/layout/radial3"/>
    <dgm:cxn modelId="{B3E394D2-27ED-4C81-BE7E-537DAC24CF29}" srcId="{20466D55-C439-49FE-A10B-E0CA2D7CC15F}" destId="{45851F37-0CD1-4F31-8040-803E8E95C6C3}" srcOrd="5" destOrd="0" parTransId="{DE2F5E3B-ECF9-4665-8051-E2F3C73A0FCE}" sibTransId="{D396295D-0645-4455-9342-5966F63B1241}"/>
    <dgm:cxn modelId="{77973290-4111-4ED9-A2D2-875F6E98AD8E}" type="presOf" srcId="{20466D55-C439-49FE-A10B-E0CA2D7CC15F}" destId="{3DDB14B3-3033-4CBE-AD54-665B9AD17286}" srcOrd="0" destOrd="0" presId="urn:microsoft.com/office/officeart/2005/8/layout/radial3"/>
    <dgm:cxn modelId="{82FD25E4-282A-42EB-8FE7-6251D21CD04B}" type="presOf" srcId="{45851F37-0CD1-4F31-8040-803E8E95C6C3}" destId="{7E7E6725-AD0C-4FBF-B9C7-F0EAE5EE3FB7}" srcOrd="0" destOrd="0" presId="urn:microsoft.com/office/officeart/2005/8/layout/radial3"/>
    <dgm:cxn modelId="{F9FD4AB5-2F64-4548-9CA5-249DE1F5B770}" srcId="{20466D55-C439-49FE-A10B-E0CA2D7CC15F}" destId="{22B98C1B-B279-42DA-8DF3-808C9B6D7A3B}" srcOrd="0" destOrd="0" parTransId="{0A01AA2F-C3A3-44F1-B893-558EFF918FA7}" sibTransId="{331D130A-39BF-4353-8FF1-4DB6A9BB2C01}"/>
    <dgm:cxn modelId="{9D61AAE4-0C2C-4C2E-A4EC-463849E5E9AB}" type="presParOf" srcId="{AE919F14-6026-4EF1-AD31-9C9484C3BB2D}" destId="{C074C513-2770-4788-90AB-25A1CDEEB015}" srcOrd="0" destOrd="0" presId="urn:microsoft.com/office/officeart/2005/8/layout/radial3"/>
    <dgm:cxn modelId="{C0E5EA3F-05B3-4527-ACE0-96AB8CC0DB87}" type="presParOf" srcId="{C074C513-2770-4788-90AB-25A1CDEEB015}" destId="{3DDB14B3-3033-4CBE-AD54-665B9AD17286}" srcOrd="0" destOrd="0" presId="urn:microsoft.com/office/officeart/2005/8/layout/radial3"/>
    <dgm:cxn modelId="{2EB61C64-CCF1-4F8B-9A2B-9768276F96CF}" type="presParOf" srcId="{C074C513-2770-4788-90AB-25A1CDEEB015}" destId="{E828FEB7-5E82-47FC-9447-4FABC3CD2F59}" srcOrd="1" destOrd="0" presId="urn:microsoft.com/office/officeart/2005/8/layout/radial3"/>
    <dgm:cxn modelId="{529D5778-D6FC-4143-B286-8931F426D3EC}" type="presParOf" srcId="{C074C513-2770-4788-90AB-25A1CDEEB015}" destId="{66EFD983-170C-4928-AB04-A2A17B93D732}" srcOrd="2" destOrd="0" presId="urn:microsoft.com/office/officeart/2005/8/layout/radial3"/>
    <dgm:cxn modelId="{FB50DAD3-73C2-4F16-8E5B-615D4E07FFF0}" type="presParOf" srcId="{C074C513-2770-4788-90AB-25A1CDEEB015}" destId="{2A63D1BE-D68E-468F-8EBD-63D781BB9F22}" srcOrd="3" destOrd="0" presId="urn:microsoft.com/office/officeart/2005/8/layout/radial3"/>
    <dgm:cxn modelId="{C596EE3E-65C4-4BBD-989A-444ACC97AD77}" type="presParOf" srcId="{C074C513-2770-4788-90AB-25A1CDEEB015}" destId="{C45EE026-1EBD-455B-839D-4983E6DC0F54}" srcOrd="4" destOrd="0" presId="urn:microsoft.com/office/officeart/2005/8/layout/radial3"/>
    <dgm:cxn modelId="{BA2C5FE9-B833-4EC6-8BBC-E086CA71693B}" type="presParOf" srcId="{C074C513-2770-4788-90AB-25A1CDEEB015}" destId="{ADAD2B31-428E-475B-81EE-50FC8ED63E85}" srcOrd="5" destOrd="0" presId="urn:microsoft.com/office/officeart/2005/8/layout/radial3"/>
    <dgm:cxn modelId="{D96F497D-29CB-460B-8F8D-C8BCA588BE3C}" type="presParOf" srcId="{C074C513-2770-4788-90AB-25A1CDEEB015}" destId="{7E7E6725-AD0C-4FBF-B9C7-F0EAE5EE3FB7}" srcOrd="6" destOrd="0" presId="urn:microsoft.com/office/officeart/2005/8/layout/radial3"/>
    <dgm:cxn modelId="{EEC95740-9AFD-4B54-95AC-D95FC7F33C22}" type="presParOf" srcId="{C074C513-2770-4788-90AB-25A1CDEEB015}" destId="{760D089C-8997-46C5-81F6-8B90E0385E9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E1683-3306-42DA-BA7D-DBC2DF27E80A}"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7263EFAF-8CA1-4FA3-96CD-079BCD40A2F4}">
      <dgm:prSet phldrT="[Text]"/>
      <dgm:spPr/>
      <dgm:t>
        <a:bodyPr/>
        <a:lstStyle/>
        <a:p>
          <a:r>
            <a:rPr lang="en-US" dirty="0" smtClean="0"/>
            <a:t>Find my safe space </a:t>
          </a:r>
          <a:endParaRPr lang="en-US" dirty="0"/>
        </a:p>
      </dgm:t>
    </dgm:pt>
    <dgm:pt modelId="{17861345-E2CF-4B67-B494-5BAF8EC66E60}" type="parTrans" cxnId="{776602F9-7574-4E45-A841-5384712B0216}">
      <dgm:prSet/>
      <dgm:spPr/>
      <dgm:t>
        <a:bodyPr/>
        <a:lstStyle/>
        <a:p>
          <a:endParaRPr lang="en-US"/>
        </a:p>
      </dgm:t>
    </dgm:pt>
    <dgm:pt modelId="{0A4253AF-BC76-4A0B-8FF5-7071463B747F}" type="sibTrans" cxnId="{776602F9-7574-4E45-A841-5384712B0216}">
      <dgm:prSet/>
      <dgm:spPr/>
      <dgm:t>
        <a:bodyPr/>
        <a:lstStyle/>
        <a:p>
          <a:endParaRPr lang="en-US"/>
        </a:p>
      </dgm:t>
    </dgm:pt>
    <dgm:pt modelId="{6E6A92F6-DB98-4B26-BD6E-7E2B81940380}">
      <dgm:prSet phldrT="[Text]"/>
      <dgm:spPr/>
      <dgm:t>
        <a:bodyPr/>
        <a:lstStyle/>
        <a:p>
          <a:r>
            <a:rPr lang="en-US" dirty="0" smtClean="0"/>
            <a:t>Deep breaths and count to 10</a:t>
          </a:r>
          <a:endParaRPr lang="en-US" dirty="0"/>
        </a:p>
      </dgm:t>
    </dgm:pt>
    <dgm:pt modelId="{01DC9374-FC39-44E2-B75F-54E3DC6B99E8}" type="parTrans" cxnId="{02F9C035-31FF-4832-A9B2-D06E443060D3}">
      <dgm:prSet/>
      <dgm:spPr/>
      <dgm:t>
        <a:bodyPr/>
        <a:lstStyle/>
        <a:p>
          <a:endParaRPr lang="en-US"/>
        </a:p>
      </dgm:t>
    </dgm:pt>
    <dgm:pt modelId="{92DF86E9-65FC-4C43-932D-A0B8A09D39D5}" type="sibTrans" cxnId="{02F9C035-31FF-4832-A9B2-D06E443060D3}">
      <dgm:prSet/>
      <dgm:spPr/>
      <dgm:t>
        <a:bodyPr/>
        <a:lstStyle/>
        <a:p>
          <a:endParaRPr lang="en-US"/>
        </a:p>
      </dgm:t>
    </dgm:pt>
    <dgm:pt modelId="{E7E4547A-D15F-4A69-97DB-F87FA3BB666A}">
      <dgm:prSet phldrT="[Text]"/>
      <dgm:spPr/>
      <dgm:t>
        <a:bodyPr/>
        <a:lstStyle/>
        <a:p>
          <a:r>
            <a:rPr lang="en-US" dirty="0" smtClean="0"/>
            <a:t>Take yourself away from the situation</a:t>
          </a:r>
          <a:endParaRPr lang="en-US" dirty="0"/>
        </a:p>
      </dgm:t>
    </dgm:pt>
    <dgm:pt modelId="{F6CE5604-9C37-4289-8392-1236BBF8C7F2}" type="parTrans" cxnId="{F7DCCB4B-4039-4B13-B192-4C10B4F650B0}">
      <dgm:prSet/>
      <dgm:spPr/>
      <dgm:t>
        <a:bodyPr/>
        <a:lstStyle/>
        <a:p>
          <a:endParaRPr lang="en-US"/>
        </a:p>
      </dgm:t>
    </dgm:pt>
    <dgm:pt modelId="{494B0748-218D-4010-A6E0-912299D0B198}" type="sibTrans" cxnId="{F7DCCB4B-4039-4B13-B192-4C10B4F650B0}">
      <dgm:prSet/>
      <dgm:spPr/>
      <dgm:t>
        <a:bodyPr/>
        <a:lstStyle/>
        <a:p>
          <a:endParaRPr lang="en-US"/>
        </a:p>
      </dgm:t>
    </dgm:pt>
    <dgm:pt modelId="{758A34ED-B164-41AF-BC4A-BDD2F276B205}">
      <dgm:prSet phldrT="[Text]"/>
      <dgm:spPr/>
      <dgm:t>
        <a:bodyPr/>
        <a:lstStyle/>
        <a:p>
          <a:r>
            <a:rPr lang="en-US" dirty="0" smtClean="0"/>
            <a:t>Add in your own and delete mine if you don’t like them!</a:t>
          </a:r>
          <a:endParaRPr lang="en-US" dirty="0"/>
        </a:p>
      </dgm:t>
    </dgm:pt>
    <dgm:pt modelId="{69F40F63-0524-4499-8BA0-5B832F0B3038}" type="parTrans" cxnId="{30D1FFA0-2699-455E-86CB-9E7DE085351B}">
      <dgm:prSet/>
      <dgm:spPr/>
      <dgm:t>
        <a:bodyPr/>
        <a:lstStyle/>
        <a:p>
          <a:endParaRPr lang="en-US"/>
        </a:p>
      </dgm:t>
    </dgm:pt>
    <dgm:pt modelId="{B9EE175E-B7D5-4902-943C-DC0C7FF7C1E9}" type="sibTrans" cxnId="{30D1FFA0-2699-455E-86CB-9E7DE085351B}">
      <dgm:prSet/>
      <dgm:spPr/>
      <dgm:t>
        <a:bodyPr/>
        <a:lstStyle/>
        <a:p>
          <a:endParaRPr lang="en-US"/>
        </a:p>
      </dgm:t>
    </dgm:pt>
    <dgm:pt modelId="{24A60DF3-97F6-4F72-9EA3-7C1F24918B81}">
      <dgm:prSet phldrT="[Text]" phldr="1"/>
      <dgm:spPr/>
      <dgm:t>
        <a:bodyPr/>
        <a:lstStyle/>
        <a:p>
          <a:endParaRPr lang="en-US"/>
        </a:p>
      </dgm:t>
    </dgm:pt>
    <dgm:pt modelId="{8F0A480D-6BEC-41A3-95B5-908968C3F0B1}" type="parTrans" cxnId="{204C83B6-EE38-4BA1-BD6B-7C6E20F656F6}">
      <dgm:prSet/>
      <dgm:spPr/>
      <dgm:t>
        <a:bodyPr/>
        <a:lstStyle/>
        <a:p>
          <a:endParaRPr lang="en-US"/>
        </a:p>
      </dgm:t>
    </dgm:pt>
    <dgm:pt modelId="{8FE14036-5811-417A-B4A5-FF29BA5F6AD5}" type="sibTrans" cxnId="{204C83B6-EE38-4BA1-BD6B-7C6E20F656F6}">
      <dgm:prSet/>
      <dgm:spPr/>
      <dgm:t>
        <a:bodyPr/>
        <a:lstStyle/>
        <a:p>
          <a:endParaRPr lang="en-US"/>
        </a:p>
      </dgm:t>
    </dgm:pt>
    <dgm:pt modelId="{9BCF23B5-0802-49C9-A160-266296464AFF}">
      <dgm:prSet/>
      <dgm:spPr/>
      <dgm:t>
        <a:bodyPr/>
        <a:lstStyle/>
        <a:p>
          <a:endParaRPr lang="en-US"/>
        </a:p>
      </dgm:t>
    </dgm:pt>
    <dgm:pt modelId="{7FC8C5C4-3D9D-48FA-98AF-0E32E944703A}" type="parTrans" cxnId="{A8115618-DF6B-439F-81A5-4AD9C8A9AF1C}">
      <dgm:prSet/>
      <dgm:spPr/>
      <dgm:t>
        <a:bodyPr/>
        <a:lstStyle/>
        <a:p>
          <a:endParaRPr lang="en-US"/>
        </a:p>
      </dgm:t>
    </dgm:pt>
    <dgm:pt modelId="{945ED8E6-651E-40DF-ABBC-406E816F4C33}" type="sibTrans" cxnId="{A8115618-DF6B-439F-81A5-4AD9C8A9AF1C}">
      <dgm:prSet/>
      <dgm:spPr/>
      <dgm:t>
        <a:bodyPr/>
        <a:lstStyle/>
        <a:p>
          <a:endParaRPr lang="en-US"/>
        </a:p>
      </dgm:t>
    </dgm:pt>
    <dgm:pt modelId="{FE979EC2-9C7B-4A2A-9C0C-329D50421864}">
      <dgm:prSet/>
      <dgm:spPr/>
      <dgm:t>
        <a:bodyPr/>
        <a:lstStyle/>
        <a:p>
          <a:endParaRPr lang="en-US"/>
        </a:p>
      </dgm:t>
    </dgm:pt>
    <dgm:pt modelId="{A429466E-DF93-42F5-BF94-4F53CDC13228}" type="parTrans" cxnId="{A59FCE6B-C03B-46DE-93B7-AAF18BE6C526}">
      <dgm:prSet/>
      <dgm:spPr/>
      <dgm:t>
        <a:bodyPr/>
        <a:lstStyle/>
        <a:p>
          <a:endParaRPr lang="en-US"/>
        </a:p>
      </dgm:t>
    </dgm:pt>
    <dgm:pt modelId="{60F96B29-FE36-4CB1-B9C8-5B9720707593}" type="sibTrans" cxnId="{A59FCE6B-C03B-46DE-93B7-AAF18BE6C526}">
      <dgm:prSet/>
      <dgm:spPr/>
      <dgm:t>
        <a:bodyPr/>
        <a:lstStyle/>
        <a:p>
          <a:endParaRPr lang="en-US"/>
        </a:p>
      </dgm:t>
    </dgm:pt>
    <dgm:pt modelId="{40F5F35E-8803-49DE-978D-A66F98EF90EF}" type="pres">
      <dgm:prSet presAssocID="{5C4E1683-3306-42DA-BA7D-DBC2DF27E80A}" presName="diagram" presStyleCnt="0">
        <dgm:presLayoutVars>
          <dgm:dir/>
          <dgm:resizeHandles val="exact"/>
        </dgm:presLayoutVars>
      </dgm:prSet>
      <dgm:spPr/>
    </dgm:pt>
    <dgm:pt modelId="{062384FB-918E-4E5B-B612-5C8D425D7AA2}" type="pres">
      <dgm:prSet presAssocID="{7263EFAF-8CA1-4FA3-96CD-079BCD40A2F4}" presName="node" presStyleLbl="node1" presStyleIdx="0" presStyleCnt="7">
        <dgm:presLayoutVars>
          <dgm:bulletEnabled val="1"/>
        </dgm:presLayoutVars>
      </dgm:prSet>
      <dgm:spPr/>
      <dgm:t>
        <a:bodyPr/>
        <a:lstStyle/>
        <a:p>
          <a:endParaRPr lang="en-US"/>
        </a:p>
      </dgm:t>
    </dgm:pt>
    <dgm:pt modelId="{872D227E-E0A7-4A66-9AA9-AEC4C7962508}" type="pres">
      <dgm:prSet presAssocID="{0A4253AF-BC76-4A0B-8FF5-7071463B747F}" presName="sibTrans" presStyleCnt="0"/>
      <dgm:spPr/>
    </dgm:pt>
    <dgm:pt modelId="{B96C25CE-D026-4ABE-B1D2-0AF46864D21A}" type="pres">
      <dgm:prSet presAssocID="{6E6A92F6-DB98-4B26-BD6E-7E2B81940380}" presName="node" presStyleLbl="node1" presStyleIdx="1" presStyleCnt="7">
        <dgm:presLayoutVars>
          <dgm:bulletEnabled val="1"/>
        </dgm:presLayoutVars>
      </dgm:prSet>
      <dgm:spPr/>
      <dgm:t>
        <a:bodyPr/>
        <a:lstStyle/>
        <a:p>
          <a:endParaRPr lang="en-US"/>
        </a:p>
      </dgm:t>
    </dgm:pt>
    <dgm:pt modelId="{A8DFA11D-EBC6-483F-BA47-F1F375494F31}" type="pres">
      <dgm:prSet presAssocID="{92DF86E9-65FC-4C43-932D-A0B8A09D39D5}" presName="sibTrans" presStyleCnt="0"/>
      <dgm:spPr/>
    </dgm:pt>
    <dgm:pt modelId="{2382DB85-3258-4615-A105-CF53C7214CF0}" type="pres">
      <dgm:prSet presAssocID="{E7E4547A-D15F-4A69-97DB-F87FA3BB666A}" presName="node" presStyleLbl="node1" presStyleIdx="2" presStyleCnt="7">
        <dgm:presLayoutVars>
          <dgm:bulletEnabled val="1"/>
        </dgm:presLayoutVars>
      </dgm:prSet>
      <dgm:spPr/>
      <dgm:t>
        <a:bodyPr/>
        <a:lstStyle/>
        <a:p>
          <a:endParaRPr lang="en-US"/>
        </a:p>
      </dgm:t>
    </dgm:pt>
    <dgm:pt modelId="{9C095B34-0CDB-48BE-826C-69AABF78763E}" type="pres">
      <dgm:prSet presAssocID="{494B0748-218D-4010-A6E0-912299D0B198}" presName="sibTrans" presStyleCnt="0"/>
      <dgm:spPr/>
    </dgm:pt>
    <dgm:pt modelId="{17CB7AB8-79F4-46F4-9FFB-C96354331A9A}" type="pres">
      <dgm:prSet presAssocID="{758A34ED-B164-41AF-BC4A-BDD2F276B205}" presName="node" presStyleLbl="node1" presStyleIdx="3" presStyleCnt="7">
        <dgm:presLayoutVars>
          <dgm:bulletEnabled val="1"/>
        </dgm:presLayoutVars>
      </dgm:prSet>
      <dgm:spPr/>
      <dgm:t>
        <a:bodyPr/>
        <a:lstStyle/>
        <a:p>
          <a:endParaRPr lang="en-US"/>
        </a:p>
      </dgm:t>
    </dgm:pt>
    <dgm:pt modelId="{731755FB-46E2-417D-AA56-278FED8FBC05}" type="pres">
      <dgm:prSet presAssocID="{B9EE175E-B7D5-4902-943C-DC0C7FF7C1E9}" presName="sibTrans" presStyleCnt="0"/>
      <dgm:spPr/>
    </dgm:pt>
    <dgm:pt modelId="{70EE47B0-EAFA-40DD-8C42-229D7E8FE5F7}" type="pres">
      <dgm:prSet presAssocID="{24A60DF3-97F6-4F72-9EA3-7C1F24918B81}" presName="node" presStyleLbl="node1" presStyleIdx="4" presStyleCnt="7">
        <dgm:presLayoutVars>
          <dgm:bulletEnabled val="1"/>
        </dgm:presLayoutVars>
      </dgm:prSet>
      <dgm:spPr/>
    </dgm:pt>
    <dgm:pt modelId="{EA59F95B-E6A9-44A9-8768-873C1E732B24}" type="pres">
      <dgm:prSet presAssocID="{8FE14036-5811-417A-B4A5-FF29BA5F6AD5}" presName="sibTrans" presStyleCnt="0"/>
      <dgm:spPr/>
    </dgm:pt>
    <dgm:pt modelId="{37196AB9-C680-48CA-84BB-71D5110E29FF}" type="pres">
      <dgm:prSet presAssocID="{9BCF23B5-0802-49C9-A160-266296464AFF}" presName="node" presStyleLbl="node1" presStyleIdx="5" presStyleCnt="7">
        <dgm:presLayoutVars>
          <dgm:bulletEnabled val="1"/>
        </dgm:presLayoutVars>
      </dgm:prSet>
      <dgm:spPr/>
    </dgm:pt>
    <dgm:pt modelId="{AF7070D3-D0A7-40E6-B4B6-0BC484B6845E}" type="pres">
      <dgm:prSet presAssocID="{945ED8E6-651E-40DF-ABBC-406E816F4C33}" presName="sibTrans" presStyleCnt="0"/>
      <dgm:spPr/>
    </dgm:pt>
    <dgm:pt modelId="{BC01DEEF-1476-42B4-8EA8-40075665BAA8}" type="pres">
      <dgm:prSet presAssocID="{FE979EC2-9C7B-4A2A-9C0C-329D50421864}" presName="node" presStyleLbl="node1" presStyleIdx="6" presStyleCnt="7">
        <dgm:presLayoutVars>
          <dgm:bulletEnabled val="1"/>
        </dgm:presLayoutVars>
      </dgm:prSet>
      <dgm:spPr/>
    </dgm:pt>
  </dgm:ptLst>
  <dgm:cxnLst>
    <dgm:cxn modelId="{A59FCE6B-C03B-46DE-93B7-AAF18BE6C526}" srcId="{5C4E1683-3306-42DA-BA7D-DBC2DF27E80A}" destId="{FE979EC2-9C7B-4A2A-9C0C-329D50421864}" srcOrd="6" destOrd="0" parTransId="{A429466E-DF93-42F5-BF94-4F53CDC13228}" sibTransId="{60F96B29-FE36-4CB1-B9C8-5B9720707593}"/>
    <dgm:cxn modelId="{776602F9-7574-4E45-A841-5384712B0216}" srcId="{5C4E1683-3306-42DA-BA7D-DBC2DF27E80A}" destId="{7263EFAF-8CA1-4FA3-96CD-079BCD40A2F4}" srcOrd="0" destOrd="0" parTransId="{17861345-E2CF-4B67-B494-5BAF8EC66E60}" sibTransId="{0A4253AF-BC76-4A0B-8FF5-7071463B747F}"/>
    <dgm:cxn modelId="{13825B75-F54E-445B-AEAC-44D36569DA18}" type="presOf" srcId="{FE979EC2-9C7B-4A2A-9C0C-329D50421864}" destId="{BC01DEEF-1476-42B4-8EA8-40075665BAA8}" srcOrd="0" destOrd="0" presId="urn:microsoft.com/office/officeart/2005/8/layout/default"/>
    <dgm:cxn modelId="{02F9C035-31FF-4832-A9B2-D06E443060D3}" srcId="{5C4E1683-3306-42DA-BA7D-DBC2DF27E80A}" destId="{6E6A92F6-DB98-4B26-BD6E-7E2B81940380}" srcOrd="1" destOrd="0" parTransId="{01DC9374-FC39-44E2-B75F-54E3DC6B99E8}" sibTransId="{92DF86E9-65FC-4C43-932D-A0B8A09D39D5}"/>
    <dgm:cxn modelId="{2AF8BECC-DB75-43A9-A686-19401BA6873F}" type="presOf" srcId="{6E6A92F6-DB98-4B26-BD6E-7E2B81940380}" destId="{B96C25CE-D026-4ABE-B1D2-0AF46864D21A}" srcOrd="0" destOrd="0" presId="urn:microsoft.com/office/officeart/2005/8/layout/default"/>
    <dgm:cxn modelId="{36E94DB3-3194-42D7-BB89-C376FFAC84A6}" type="presOf" srcId="{758A34ED-B164-41AF-BC4A-BDD2F276B205}" destId="{17CB7AB8-79F4-46F4-9FFB-C96354331A9A}" srcOrd="0" destOrd="0" presId="urn:microsoft.com/office/officeart/2005/8/layout/default"/>
    <dgm:cxn modelId="{204C83B6-EE38-4BA1-BD6B-7C6E20F656F6}" srcId="{5C4E1683-3306-42DA-BA7D-DBC2DF27E80A}" destId="{24A60DF3-97F6-4F72-9EA3-7C1F24918B81}" srcOrd="4" destOrd="0" parTransId="{8F0A480D-6BEC-41A3-95B5-908968C3F0B1}" sibTransId="{8FE14036-5811-417A-B4A5-FF29BA5F6AD5}"/>
    <dgm:cxn modelId="{30D1FFA0-2699-455E-86CB-9E7DE085351B}" srcId="{5C4E1683-3306-42DA-BA7D-DBC2DF27E80A}" destId="{758A34ED-B164-41AF-BC4A-BDD2F276B205}" srcOrd="3" destOrd="0" parTransId="{69F40F63-0524-4499-8BA0-5B832F0B3038}" sibTransId="{B9EE175E-B7D5-4902-943C-DC0C7FF7C1E9}"/>
    <dgm:cxn modelId="{2E141C1C-91AA-4A6F-8367-AA1D84654C59}" type="presOf" srcId="{7263EFAF-8CA1-4FA3-96CD-079BCD40A2F4}" destId="{062384FB-918E-4E5B-B612-5C8D425D7AA2}" srcOrd="0" destOrd="0" presId="urn:microsoft.com/office/officeart/2005/8/layout/default"/>
    <dgm:cxn modelId="{D01E48A9-C4E3-4037-8E65-8573693FA298}" type="presOf" srcId="{9BCF23B5-0802-49C9-A160-266296464AFF}" destId="{37196AB9-C680-48CA-84BB-71D5110E29FF}" srcOrd="0" destOrd="0" presId="urn:microsoft.com/office/officeart/2005/8/layout/default"/>
    <dgm:cxn modelId="{2005C2E1-0E72-4800-A98F-71F457081987}" type="presOf" srcId="{24A60DF3-97F6-4F72-9EA3-7C1F24918B81}" destId="{70EE47B0-EAFA-40DD-8C42-229D7E8FE5F7}" srcOrd="0" destOrd="0" presId="urn:microsoft.com/office/officeart/2005/8/layout/default"/>
    <dgm:cxn modelId="{0BEF064E-3ED7-4B5B-B175-37936BD1F26E}" type="presOf" srcId="{5C4E1683-3306-42DA-BA7D-DBC2DF27E80A}" destId="{40F5F35E-8803-49DE-978D-A66F98EF90EF}" srcOrd="0" destOrd="0" presId="urn:microsoft.com/office/officeart/2005/8/layout/default"/>
    <dgm:cxn modelId="{F7DCCB4B-4039-4B13-B192-4C10B4F650B0}" srcId="{5C4E1683-3306-42DA-BA7D-DBC2DF27E80A}" destId="{E7E4547A-D15F-4A69-97DB-F87FA3BB666A}" srcOrd="2" destOrd="0" parTransId="{F6CE5604-9C37-4289-8392-1236BBF8C7F2}" sibTransId="{494B0748-218D-4010-A6E0-912299D0B198}"/>
    <dgm:cxn modelId="{A8115618-DF6B-439F-81A5-4AD9C8A9AF1C}" srcId="{5C4E1683-3306-42DA-BA7D-DBC2DF27E80A}" destId="{9BCF23B5-0802-49C9-A160-266296464AFF}" srcOrd="5" destOrd="0" parTransId="{7FC8C5C4-3D9D-48FA-98AF-0E32E944703A}" sibTransId="{945ED8E6-651E-40DF-ABBC-406E816F4C33}"/>
    <dgm:cxn modelId="{78B778D1-74AA-44B6-8737-252B848DCDDC}" type="presOf" srcId="{E7E4547A-D15F-4A69-97DB-F87FA3BB666A}" destId="{2382DB85-3258-4615-A105-CF53C7214CF0}" srcOrd="0" destOrd="0" presId="urn:microsoft.com/office/officeart/2005/8/layout/default"/>
    <dgm:cxn modelId="{645EF4BC-0372-40B1-840F-2FA14ECCA76C}" type="presParOf" srcId="{40F5F35E-8803-49DE-978D-A66F98EF90EF}" destId="{062384FB-918E-4E5B-B612-5C8D425D7AA2}" srcOrd="0" destOrd="0" presId="urn:microsoft.com/office/officeart/2005/8/layout/default"/>
    <dgm:cxn modelId="{BBD8CD64-40EF-4AD5-B5F7-D6FDCE01790C}" type="presParOf" srcId="{40F5F35E-8803-49DE-978D-A66F98EF90EF}" destId="{872D227E-E0A7-4A66-9AA9-AEC4C7962508}" srcOrd="1" destOrd="0" presId="urn:microsoft.com/office/officeart/2005/8/layout/default"/>
    <dgm:cxn modelId="{391B892D-0CB4-43D0-AF81-6FAB4C090AB1}" type="presParOf" srcId="{40F5F35E-8803-49DE-978D-A66F98EF90EF}" destId="{B96C25CE-D026-4ABE-B1D2-0AF46864D21A}" srcOrd="2" destOrd="0" presId="urn:microsoft.com/office/officeart/2005/8/layout/default"/>
    <dgm:cxn modelId="{2A8FF066-CE22-4260-AF54-9EBAE8C15046}" type="presParOf" srcId="{40F5F35E-8803-49DE-978D-A66F98EF90EF}" destId="{A8DFA11D-EBC6-483F-BA47-F1F375494F31}" srcOrd="3" destOrd="0" presId="urn:microsoft.com/office/officeart/2005/8/layout/default"/>
    <dgm:cxn modelId="{EF3D030C-2CE6-4FA8-897D-7302DB540107}" type="presParOf" srcId="{40F5F35E-8803-49DE-978D-A66F98EF90EF}" destId="{2382DB85-3258-4615-A105-CF53C7214CF0}" srcOrd="4" destOrd="0" presId="urn:microsoft.com/office/officeart/2005/8/layout/default"/>
    <dgm:cxn modelId="{4528D286-0B40-4071-B8BB-67CD8C8A7DF6}" type="presParOf" srcId="{40F5F35E-8803-49DE-978D-A66F98EF90EF}" destId="{9C095B34-0CDB-48BE-826C-69AABF78763E}" srcOrd="5" destOrd="0" presId="urn:microsoft.com/office/officeart/2005/8/layout/default"/>
    <dgm:cxn modelId="{BFF6A8B6-3005-4DB7-A5B4-D36DD844D0BA}" type="presParOf" srcId="{40F5F35E-8803-49DE-978D-A66F98EF90EF}" destId="{17CB7AB8-79F4-46F4-9FFB-C96354331A9A}" srcOrd="6" destOrd="0" presId="urn:microsoft.com/office/officeart/2005/8/layout/default"/>
    <dgm:cxn modelId="{67FC6E87-C9B2-4A29-BA0B-28D124BC1DDD}" type="presParOf" srcId="{40F5F35E-8803-49DE-978D-A66F98EF90EF}" destId="{731755FB-46E2-417D-AA56-278FED8FBC05}" srcOrd="7" destOrd="0" presId="urn:microsoft.com/office/officeart/2005/8/layout/default"/>
    <dgm:cxn modelId="{347C766F-912A-4490-B72A-FD0891D226A5}" type="presParOf" srcId="{40F5F35E-8803-49DE-978D-A66F98EF90EF}" destId="{70EE47B0-EAFA-40DD-8C42-229D7E8FE5F7}" srcOrd="8" destOrd="0" presId="urn:microsoft.com/office/officeart/2005/8/layout/default"/>
    <dgm:cxn modelId="{DAEDC45F-C144-486B-8805-D886D3A6152B}" type="presParOf" srcId="{40F5F35E-8803-49DE-978D-A66F98EF90EF}" destId="{EA59F95B-E6A9-44A9-8768-873C1E732B24}" srcOrd="9" destOrd="0" presId="urn:microsoft.com/office/officeart/2005/8/layout/default"/>
    <dgm:cxn modelId="{F7CBF588-B96A-4C93-A271-369EBC373E9A}" type="presParOf" srcId="{40F5F35E-8803-49DE-978D-A66F98EF90EF}" destId="{37196AB9-C680-48CA-84BB-71D5110E29FF}" srcOrd="10" destOrd="0" presId="urn:microsoft.com/office/officeart/2005/8/layout/default"/>
    <dgm:cxn modelId="{0866A945-3217-45C3-8555-7C14FD4E17F8}" type="presParOf" srcId="{40F5F35E-8803-49DE-978D-A66F98EF90EF}" destId="{AF7070D3-D0A7-40E6-B4B6-0BC484B6845E}" srcOrd="11" destOrd="0" presId="urn:microsoft.com/office/officeart/2005/8/layout/default"/>
    <dgm:cxn modelId="{5B13D406-933D-4B27-B01E-8B09231DE10A}" type="presParOf" srcId="{40F5F35E-8803-49DE-978D-A66F98EF90EF}" destId="{BC01DEEF-1476-42B4-8EA8-40075665BAA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D1C98-B14A-4FB9-A109-E60A799971E9}"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F031880F-8D7F-46FC-838F-7F2007869005}">
      <dgm:prSet phldrT="[Text]"/>
      <dgm:spPr/>
      <dgm:t>
        <a:bodyPr/>
        <a:lstStyle/>
        <a:p>
          <a:r>
            <a:rPr lang="en-US" dirty="0" smtClean="0"/>
            <a:t>Things bothering me at the moment</a:t>
          </a:r>
          <a:endParaRPr lang="en-US" dirty="0"/>
        </a:p>
      </dgm:t>
    </dgm:pt>
    <dgm:pt modelId="{560CB73A-9F0E-440C-A7CF-DCCAC58A8CBE}" type="parTrans" cxnId="{DBB0EE73-188F-4489-B3A0-5CF7EBF9D0EF}">
      <dgm:prSet/>
      <dgm:spPr/>
      <dgm:t>
        <a:bodyPr/>
        <a:lstStyle/>
        <a:p>
          <a:endParaRPr lang="en-US"/>
        </a:p>
      </dgm:t>
    </dgm:pt>
    <dgm:pt modelId="{50E6042D-50C0-4B95-8F9E-DC1A72429481}" type="sibTrans" cxnId="{DBB0EE73-188F-4489-B3A0-5CF7EBF9D0EF}">
      <dgm:prSet/>
      <dgm:spPr/>
      <dgm:t>
        <a:bodyPr/>
        <a:lstStyle/>
        <a:p>
          <a:endParaRPr lang="en-US"/>
        </a:p>
      </dgm:t>
    </dgm:pt>
    <dgm:pt modelId="{6300D14C-7F18-4782-A29C-A1DD01D4E5C9}">
      <dgm:prSet phldrT="[Text]" phldr="1"/>
      <dgm:spPr/>
      <dgm:t>
        <a:bodyPr/>
        <a:lstStyle/>
        <a:p>
          <a:endParaRPr lang="en-US" dirty="0"/>
        </a:p>
      </dgm:t>
    </dgm:pt>
    <dgm:pt modelId="{71B290DA-B044-4561-B566-CB19D058AB7D}" type="parTrans" cxnId="{C0916F97-9CB4-4174-9DE6-61FC3504672B}">
      <dgm:prSet/>
      <dgm:spPr/>
      <dgm:t>
        <a:bodyPr/>
        <a:lstStyle/>
        <a:p>
          <a:endParaRPr lang="en-US"/>
        </a:p>
      </dgm:t>
    </dgm:pt>
    <dgm:pt modelId="{E0493955-68E2-47BB-A019-2F576B35667A}" type="sibTrans" cxnId="{C0916F97-9CB4-4174-9DE6-61FC3504672B}">
      <dgm:prSet/>
      <dgm:spPr/>
      <dgm:t>
        <a:bodyPr/>
        <a:lstStyle/>
        <a:p>
          <a:endParaRPr lang="en-US"/>
        </a:p>
      </dgm:t>
    </dgm:pt>
    <dgm:pt modelId="{95307FA6-78A6-4038-AE28-7582AF6730B8}">
      <dgm:prSet phldrT="[Text]" phldr="1"/>
      <dgm:spPr/>
      <dgm:t>
        <a:bodyPr/>
        <a:lstStyle/>
        <a:p>
          <a:endParaRPr lang="en-US"/>
        </a:p>
      </dgm:t>
    </dgm:pt>
    <dgm:pt modelId="{708D9E75-5916-4395-B202-F659DFADE7E7}" type="parTrans" cxnId="{53803BD3-72A6-446A-8C18-27DFC8F96F20}">
      <dgm:prSet/>
      <dgm:spPr/>
      <dgm:t>
        <a:bodyPr/>
        <a:lstStyle/>
        <a:p>
          <a:endParaRPr lang="en-US"/>
        </a:p>
      </dgm:t>
    </dgm:pt>
    <dgm:pt modelId="{A62D1B37-B73C-40AC-8808-4A1DD2EDCE51}" type="sibTrans" cxnId="{53803BD3-72A6-446A-8C18-27DFC8F96F20}">
      <dgm:prSet/>
      <dgm:spPr/>
      <dgm:t>
        <a:bodyPr/>
        <a:lstStyle/>
        <a:p>
          <a:endParaRPr lang="en-US"/>
        </a:p>
      </dgm:t>
    </dgm:pt>
    <dgm:pt modelId="{AB1A19F5-7C5B-47A2-92AA-7B2C7A293209}">
      <dgm:prSet phldrT="[Text]" phldr="1"/>
      <dgm:spPr/>
      <dgm:t>
        <a:bodyPr/>
        <a:lstStyle/>
        <a:p>
          <a:endParaRPr lang="en-US"/>
        </a:p>
      </dgm:t>
    </dgm:pt>
    <dgm:pt modelId="{FE78F656-B521-49BB-9E5F-5DECDFDA4F9C}" type="parTrans" cxnId="{E9256A6F-41DB-48BC-BACD-C2F75EBFB3C1}">
      <dgm:prSet/>
      <dgm:spPr/>
      <dgm:t>
        <a:bodyPr/>
        <a:lstStyle/>
        <a:p>
          <a:endParaRPr lang="en-US"/>
        </a:p>
      </dgm:t>
    </dgm:pt>
    <dgm:pt modelId="{1721A65A-442D-482A-88ED-6AA593DD9933}" type="sibTrans" cxnId="{E9256A6F-41DB-48BC-BACD-C2F75EBFB3C1}">
      <dgm:prSet/>
      <dgm:spPr/>
      <dgm:t>
        <a:bodyPr/>
        <a:lstStyle/>
        <a:p>
          <a:endParaRPr lang="en-US"/>
        </a:p>
      </dgm:t>
    </dgm:pt>
    <dgm:pt modelId="{205E0FF0-91EC-4257-ABED-35331F63B618}">
      <dgm:prSet phldrT="[Text]" phldr="1"/>
      <dgm:spPr/>
      <dgm:t>
        <a:bodyPr/>
        <a:lstStyle/>
        <a:p>
          <a:endParaRPr lang="en-US"/>
        </a:p>
      </dgm:t>
    </dgm:pt>
    <dgm:pt modelId="{09F43CEA-72E1-4CD6-AC98-9C53D7F95DED}" type="parTrans" cxnId="{31973B03-A9C7-4B0F-9974-48B7456E8DFF}">
      <dgm:prSet/>
      <dgm:spPr/>
      <dgm:t>
        <a:bodyPr/>
        <a:lstStyle/>
        <a:p>
          <a:endParaRPr lang="en-US"/>
        </a:p>
      </dgm:t>
    </dgm:pt>
    <dgm:pt modelId="{1EC6DEC5-E654-4EB4-BD40-D9933C612B04}" type="sibTrans" cxnId="{31973B03-A9C7-4B0F-9974-48B7456E8DFF}">
      <dgm:prSet/>
      <dgm:spPr/>
      <dgm:t>
        <a:bodyPr/>
        <a:lstStyle/>
        <a:p>
          <a:endParaRPr lang="en-US"/>
        </a:p>
      </dgm:t>
    </dgm:pt>
    <dgm:pt modelId="{A960A4F3-8DC6-49C6-803A-2365C14E82F2}">
      <dgm:prSet/>
      <dgm:spPr/>
      <dgm:t>
        <a:bodyPr/>
        <a:lstStyle/>
        <a:p>
          <a:r>
            <a:rPr lang="en-US" dirty="0" smtClean="0"/>
            <a:t>I am finding ___ really hard at school</a:t>
          </a:r>
          <a:endParaRPr lang="en-US" dirty="0"/>
        </a:p>
      </dgm:t>
    </dgm:pt>
    <dgm:pt modelId="{6545022A-17BB-4315-85E9-F4D8823F8B69}" type="parTrans" cxnId="{B8648D39-2237-4212-BD03-3CA48ED8F2AC}">
      <dgm:prSet/>
      <dgm:spPr/>
      <dgm:t>
        <a:bodyPr/>
        <a:lstStyle/>
        <a:p>
          <a:endParaRPr lang="en-US"/>
        </a:p>
      </dgm:t>
    </dgm:pt>
    <dgm:pt modelId="{0E0A3906-EE5A-4B60-ABE6-3DEA1A093157}" type="sibTrans" cxnId="{B8648D39-2237-4212-BD03-3CA48ED8F2AC}">
      <dgm:prSet/>
      <dgm:spPr/>
      <dgm:t>
        <a:bodyPr/>
        <a:lstStyle/>
        <a:p>
          <a:endParaRPr lang="en-US"/>
        </a:p>
      </dgm:t>
    </dgm:pt>
    <dgm:pt modelId="{8C58E5D6-C7C9-40B4-9D55-DAFC1667FFEB}">
      <dgm:prSet/>
      <dgm:spPr/>
      <dgm:t>
        <a:bodyPr/>
        <a:lstStyle/>
        <a:p>
          <a:r>
            <a:rPr lang="en-US" dirty="0" smtClean="0"/>
            <a:t>My brother because…</a:t>
          </a:r>
          <a:endParaRPr lang="en-US" dirty="0"/>
        </a:p>
      </dgm:t>
    </dgm:pt>
    <dgm:pt modelId="{EBF8D6A5-1FC8-4A6E-B779-267AE2866E64}" type="parTrans" cxnId="{22CD352A-ABF0-4E01-8EFD-26F93A74A9B0}">
      <dgm:prSet/>
      <dgm:spPr/>
      <dgm:t>
        <a:bodyPr/>
        <a:lstStyle/>
        <a:p>
          <a:endParaRPr lang="en-US"/>
        </a:p>
      </dgm:t>
    </dgm:pt>
    <dgm:pt modelId="{B51DD471-E427-49A7-AB0E-A085312759EC}" type="sibTrans" cxnId="{22CD352A-ABF0-4E01-8EFD-26F93A74A9B0}">
      <dgm:prSet/>
      <dgm:spPr/>
      <dgm:t>
        <a:bodyPr/>
        <a:lstStyle/>
        <a:p>
          <a:endParaRPr lang="en-US"/>
        </a:p>
      </dgm:t>
    </dgm:pt>
    <dgm:pt modelId="{1DDFD2D1-2F4E-4AD6-AF01-B9A2ECB03220}" type="pres">
      <dgm:prSet presAssocID="{3A4D1C98-B14A-4FB9-A109-E60A799971E9}" presName="cycle" presStyleCnt="0">
        <dgm:presLayoutVars>
          <dgm:chMax val="1"/>
          <dgm:dir/>
          <dgm:animLvl val="ctr"/>
          <dgm:resizeHandles val="exact"/>
        </dgm:presLayoutVars>
      </dgm:prSet>
      <dgm:spPr/>
    </dgm:pt>
    <dgm:pt modelId="{6BBF4EB2-637D-4026-9CCB-8A24B7B0192B}" type="pres">
      <dgm:prSet presAssocID="{F031880F-8D7F-46FC-838F-7F2007869005}" presName="centerShape" presStyleLbl="node0" presStyleIdx="0" presStyleCnt="1"/>
      <dgm:spPr/>
      <dgm:t>
        <a:bodyPr/>
        <a:lstStyle/>
        <a:p>
          <a:endParaRPr lang="en-US"/>
        </a:p>
      </dgm:t>
    </dgm:pt>
    <dgm:pt modelId="{6940E1EF-5BDF-44AE-AF5B-43F4E4834389}" type="pres">
      <dgm:prSet presAssocID="{71B290DA-B044-4561-B566-CB19D058AB7D}" presName="Name9" presStyleLbl="parChTrans1D2" presStyleIdx="0" presStyleCnt="6"/>
      <dgm:spPr/>
    </dgm:pt>
    <dgm:pt modelId="{83A2713A-7D65-4EDA-BDE9-0E0C749B0F3C}" type="pres">
      <dgm:prSet presAssocID="{71B290DA-B044-4561-B566-CB19D058AB7D}" presName="connTx" presStyleLbl="parChTrans1D2" presStyleIdx="0" presStyleCnt="6"/>
      <dgm:spPr/>
    </dgm:pt>
    <dgm:pt modelId="{1F25D885-9190-4A09-9204-AA470A110BBA}" type="pres">
      <dgm:prSet presAssocID="{6300D14C-7F18-4782-A29C-A1DD01D4E5C9}" presName="node" presStyleLbl="node1" presStyleIdx="0" presStyleCnt="6">
        <dgm:presLayoutVars>
          <dgm:bulletEnabled val="1"/>
        </dgm:presLayoutVars>
      </dgm:prSet>
      <dgm:spPr/>
    </dgm:pt>
    <dgm:pt modelId="{ED1ED844-530F-4689-B0F3-BB24FC5379C2}" type="pres">
      <dgm:prSet presAssocID="{708D9E75-5916-4395-B202-F659DFADE7E7}" presName="Name9" presStyleLbl="parChTrans1D2" presStyleIdx="1" presStyleCnt="6"/>
      <dgm:spPr/>
    </dgm:pt>
    <dgm:pt modelId="{8D62035A-E726-4B26-8CBB-13F6805849C7}" type="pres">
      <dgm:prSet presAssocID="{708D9E75-5916-4395-B202-F659DFADE7E7}" presName="connTx" presStyleLbl="parChTrans1D2" presStyleIdx="1" presStyleCnt="6"/>
      <dgm:spPr/>
    </dgm:pt>
    <dgm:pt modelId="{0ADE5E09-1A2A-4412-B4E7-D598C84D7FB6}" type="pres">
      <dgm:prSet presAssocID="{95307FA6-78A6-4038-AE28-7582AF6730B8}" presName="node" presStyleLbl="node1" presStyleIdx="1" presStyleCnt="6">
        <dgm:presLayoutVars>
          <dgm:bulletEnabled val="1"/>
        </dgm:presLayoutVars>
      </dgm:prSet>
      <dgm:spPr/>
    </dgm:pt>
    <dgm:pt modelId="{2D3E91B1-A6E4-457F-A71D-87F4DC387BB5}" type="pres">
      <dgm:prSet presAssocID="{FE78F656-B521-49BB-9E5F-5DECDFDA4F9C}" presName="Name9" presStyleLbl="parChTrans1D2" presStyleIdx="2" presStyleCnt="6"/>
      <dgm:spPr/>
    </dgm:pt>
    <dgm:pt modelId="{BF7F7E5D-6F5D-4B80-9D39-7C48497C7FBC}" type="pres">
      <dgm:prSet presAssocID="{FE78F656-B521-49BB-9E5F-5DECDFDA4F9C}" presName="connTx" presStyleLbl="parChTrans1D2" presStyleIdx="2" presStyleCnt="6"/>
      <dgm:spPr/>
    </dgm:pt>
    <dgm:pt modelId="{517E6D57-6AAF-421F-B011-7B04843C7C80}" type="pres">
      <dgm:prSet presAssocID="{AB1A19F5-7C5B-47A2-92AA-7B2C7A293209}" presName="node" presStyleLbl="node1" presStyleIdx="2" presStyleCnt="6">
        <dgm:presLayoutVars>
          <dgm:bulletEnabled val="1"/>
        </dgm:presLayoutVars>
      </dgm:prSet>
      <dgm:spPr/>
    </dgm:pt>
    <dgm:pt modelId="{C4DFA455-D1ED-4361-AF52-22EE1BF106DA}" type="pres">
      <dgm:prSet presAssocID="{09F43CEA-72E1-4CD6-AC98-9C53D7F95DED}" presName="Name9" presStyleLbl="parChTrans1D2" presStyleIdx="3" presStyleCnt="6"/>
      <dgm:spPr/>
    </dgm:pt>
    <dgm:pt modelId="{4A4007C5-04DB-48EE-B2C4-5B633AB6B552}" type="pres">
      <dgm:prSet presAssocID="{09F43CEA-72E1-4CD6-AC98-9C53D7F95DED}" presName="connTx" presStyleLbl="parChTrans1D2" presStyleIdx="3" presStyleCnt="6"/>
      <dgm:spPr/>
    </dgm:pt>
    <dgm:pt modelId="{226C1D1E-44AA-4E78-8976-2CFAF8C60CFD}" type="pres">
      <dgm:prSet presAssocID="{205E0FF0-91EC-4257-ABED-35331F63B618}" presName="node" presStyleLbl="node1" presStyleIdx="3" presStyleCnt="6">
        <dgm:presLayoutVars>
          <dgm:bulletEnabled val="1"/>
        </dgm:presLayoutVars>
      </dgm:prSet>
      <dgm:spPr/>
    </dgm:pt>
    <dgm:pt modelId="{E423BDE2-B2E6-413A-BDBB-85B09DBFBFA1}" type="pres">
      <dgm:prSet presAssocID="{6545022A-17BB-4315-85E9-F4D8823F8B69}" presName="Name9" presStyleLbl="parChTrans1D2" presStyleIdx="4" presStyleCnt="6"/>
      <dgm:spPr/>
    </dgm:pt>
    <dgm:pt modelId="{19468B26-FF33-4642-B738-817E2CDD1E6A}" type="pres">
      <dgm:prSet presAssocID="{6545022A-17BB-4315-85E9-F4D8823F8B69}" presName="connTx" presStyleLbl="parChTrans1D2" presStyleIdx="4" presStyleCnt="6"/>
      <dgm:spPr/>
    </dgm:pt>
    <dgm:pt modelId="{DC2819A4-233D-4250-986F-B4A4B58EFA85}" type="pres">
      <dgm:prSet presAssocID="{A960A4F3-8DC6-49C6-803A-2365C14E82F2}" presName="node" presStyleLbl="node1" presStyleIdx="4" presStyleCnt="6" custRadScaleRad="100048" custRadScaleInc="-2295">
        <dgm:presLayoutVars>
          <dgm:bulletEnabled val="1"/>
        </dgm:presLayoutVars>
      </dgm:prSet>
      <dgm:spPr/>
      <dgm:t>
        <a:bodyPr/>
        <a:lstStyle/>
        <a:p>
          <a:endParaRPr lang="en-US"/>
        </a:p>
      </dgm:t>
    </dgm:pt>
    <dgm:pt modelId="{089C1EA5-AC7F-4D23-8DB4-56007984ED19}" type="pres">
      <dgm:prSet presAssocID="{EBF8D6A5-1FC8-4A6E-B779-267AE2866E64}" presName="Name9" presStyleLbl="parChTrans1D2" presStyleIdx="5" presStyleCnt="6"/>
      <dgm:spPr/>
    </dgm:pt>
    <dgm:pt modelId="{6CE494F7-3F2B-4CF4-9994-EBF0FAB6C770}" type="pres">
      <dgm:prSet presAssocID="{EBF8D6A5-1FC8-4A6E-B779-267AE2866E64}" presName="connTx" presStyleLbl="parChTrans1D2" presStyleIdx="5" presStyleCnt="6"/>
      <dgm:spPr/>
    </dgm:pt>
    <dgm:pt modelId="{5B71CA5C-FE5F-4B5E-BF18-98107160C446}" type="pres">
      <dgm:prSet presAssocID="{8C58E5D6-C7C9-40B4-9D55-DAFC1667FFEB}" presName="node" presStyleLbl="node1" presStyleIdx="5" presStyleCnt="6" custRadScaleRad="97865" custRadScaleInc="-5126">
        <dgm:presLayoutVars>
          <dgm:bulletEnabled val="1"/>
        </dgm:presLayoutVars>
      </dgm:prSet>
      <dgm:spPr/>
      <dgm:t>
        <a:bodyPr/>
        <a:lstStyle/>
        <a:p>
          <a:endParaRPr lang="en-US"/>
        </a:p>
      </dgm:t>
    </dgm:pt>
  </dgm:ptLst>
  <dgm:cxnLst>
    <dgm:cxn modelId="{65E990F7-439F-4593-B85C-B4F8EB76960F}" type="presOf" srcId="{F031880F-8D7F-46FC-838F-7F2007869005}" destId="{6BBF4EB2-637D-4026-9CCB-8A24B7B0192B}" srcOrd="0" destOrd="0" presId="urn:microsoft.com/office/officeart/2005/8/layout/radial1"/>
    <dgm:cxn modelId="{DBB0EE73-188F-4489-B3A0-5CF7EBF9D0EF}" srcId="{3A4D1C98-B14A-4FB9-A109-E60A799971E9}" destId="{F031880F-8D7F-46FC-838F-7F2007869005}" srcOrd="0" destOrd="0" parTransId="{560CB73A-9F0E-440C-A7CF-DCCAC58A8CBE}" sibTransId="{50E6042D-50C0-4B95-8F9E-DC1A72429481}"/>
    <dgm:cxn modelId="{22CD352A-ABF0-4E01-8EFD-26F93A74A9B0}" srcId="{F031880F-8D7F-46FC-838F-7F2007869005}" destId="{8C58E5D6-C7C9-40B4-9D55-DAFC1667FFEB}" srcOrd="5" destOrd="0" parTransId="{EBF8D6A5-1FC8-4A6E-B779-267AE2866E64}" sibTransId="{B51DD471-E427-49A7-AB0E-A085312759EC}"/>
    <dgm:cxn modelId="{EEAF208B-F7E7-416B-BDCB-76FF9BBA90EC}" type="presOf" srcId="{09F43CEA-72E1-4CD6-AC98-9C53D7F95DED}" destId="{C4DFA455-D1ED-4361-AF52-22EE1BF106DA}" srcOrd="0" destOrd="0" presId="urn:microsoft.com/office/officeart/2005/8/layout/radial1"/>
    <dgm:cxn modelId="{31973B03-A9C7-4B0F-9974-48B7456E8DFF}" srcId="{F031880F-8D7F-46FC-838F-7F2007869005}" destId="{205E0FF0-91EC-4257-ABED-35331F63B618}" srcOrd="3" destOrd="0" parTransId="{09F43CEA-72E1-4CD6-AC98-9C53D7F95DED}" sibTransId="{1EC6DEC5-E654-4EB4-BD40-D9933C612B04}"/>
    <dgm:cxn modelId="{346D3F8B-DBB1-4BCA-A616-677CA4E28BE6}" type="presOf" srcId="{71B290DA-B044-4561-B566-CB19D058AB7D}" destId="{6940E1EF-5BDF-44AE-AF5B-43F4E4834389}" srcOrd="0" destOrd="0" presId="urn:microsoft.com/office/officeart/2005/8/layout/radial1"/>
    <dgm:cxn modelId="{C0916F97-9CB4-4174-9DE6-61FC3504672B}" srcId="{F031880F-8D7F-46FC-838F-7F2007869005}" destId="{6300D14C-7F18-4782-A29C-A1DD01D4E5C9}" srcOrd="0" destOrd="0" parTransId="{71B290DA-B044-4561-B566-CB19D058AB7D}" sibTransId="{E0493955-68E2-47BB-A019-2F576B35667A}"/>
    <dgm:cxn modelId="{1328C348-F429-41D7-BF16-0ED43A255960}" type="presOf" srcId="{708D9E75-5916-4395-B202-F659DFADE7E7}" destId="{8D62035A-E726-4B26-8CBB-13F6805849C7}" srcOrd="1" destOrd="0" presId="urn:microsoft.com/office/officeart/2005/8/layout/radial1"/>
    <dgm:cxn modelId="{2A654A45-63BB-46D2-B5CB-A18D38C11AE2}" type="presOf" srcId="{8C58E5D6-C7C9-40B4-9D55-DAFC1667FFEB}" destId="{5B71CA5C-FE5F-4B5E-BF18-98107160C446}" srcOrd="0" destOrd="0" presId="urn:microsoft.com/office/officeart/2005/8/layout/radial1"/>
    <dgm:cxn modelId="{A4F96D3E-D466-4325-B8FF-DDADF4A7F998}" type="presOf" srcId="{AB1A19F5-7C5B-47A2-92AA-7B2C7A293209}" destId="{517E6D57-6AAF-421F-B011-7B04843C7C80}" srcOrd="0" destOrd="0" presId="urn:microsoft.com/office/officeart/2005/8/layout/radial1"/>
    <dgm:cxn modelId="{4E7AAAB6-91A6-45F2-824F-4EA05EB6BF0B}" type="presOf" srcId="{205E0FF0-91EC-4257-ABED-35331F63B618}" destId="{226C1D1E-44AA-4E78-8976-2CFAF8C60CFD}" srcOrd="0" destOrd="0" presId="urn:microsoft.com/office/officeart/2005/8/layout/radial1"/>
    <dgm:cxn modelId="{A484EDED-80A8-431E-88E6-E8FDB8260516}" type="presOf" srcId="{09F43CEA-72E1-4CD6-AC98-9C53D7F95DED}" destId="{4A4007C5-04DB-48EE-B2C4-5B633AB6B552}" srcOrd="1" destOrd="0" presId="urn:microsoft.com/office/officeart/2005/8/layout/radial1"/>
    <dgm:cxn modelId="{384DCA52-B9EF-4B46-9C51-4F332E968244}" type="presOf" srcId="{EBF8D6A5-1FC8-4A6E-B779-267AE2866E64}" destId="{6CE494F7-3F2B-4CF4-9994-EBF0FAB6C770}" srcOrd="1" destOrd="0" presId="urn:microsoft.com/office/officeart/2005/8/layout/radial1"/>
    <dgm:cxn modelId="{BF9108FB-BEB9-4436-83E0-8B7B7229A29B}" type="presOf" srcId="{3A4D1C98-B14A-4FB9-A109-E60A799971E9}" destId="{1DDFD2D1-2F4E-4AD6-AF01-B9A2ECB03220}" srcOrd="0" destOrd="0" presId="urn:microsoft.com/office/officeart/2005/8/layout/radial1"/>
    <dgm:cxn modelId="{9ED9F1A9-D640-4EB7-BEB7-1EA3E02A1FB9}" type="presOf" srcId="{FE78F656-B521-49BB-9E5F-5DECDFDA4F9C}" destId="{2D3E91B1-A6E4-457F-A71D-87F4DC387BB5}" srcOrd="0" destOrd="0" presId="urn:microsoft.com/office/officeart/2005/8/layout/radial1"/>
    <dgm:cxn modelId="{7B7762C2-99A1-4129-A589-30A9E9F87280}" type="presOf" srcId="{708D9E75-5916-4395-B202-F659DFADE7E7}" destId="{ED1ED844-530F-4689-B0F3-BB24FC5379C2}" srcOrd="0" destOrd="0" presId="urn:microsoft.com/office/officeart/2005/8/layout/radial1"/>
    <dgm:cxn modelId="{F956783F-B0BF-4D92-9C03-FD95E9E1BF3D}" type="presOf" srcId="{6545022A-17BB-4315-85E9-F4D8823F8B69}" destId="{E423BDE2-B2E6-413A-BDBB-85B09DBFBFA1}" srcOrd="0" destOrd="0" presId="urn:microsoft.com/office/officeart/2005/8/layout/radial1"/>
    <dgm:cxn modelId="{E9256A6F-41DB-48BC-BACD-C2F75EBFB3C1}" srcId="{F031880F-8D7F-46FC-838F-7F2007869005}" destId="{AB1A19F5-7C5B-47A2-92AA-7B2C7A293209}" srcOrd="2" destOrd="0" parTransId="{FE78F656-B521-49BB-9E5F-5DECDFDA4F9C}" sibTransId="{1721A65A-442D-482A-88ED-6AA593DD9933}"/>
    <dgm:cxn modelId="{9DBDF2CD-0950-4062-9174-1918D8F0BE91}" type="presOf" srcId="{A960A4F3-8DC6-49C6-803A-2365C14E82F2}" destId="{DC2819A4-233D-4250-986F-B4A4B58EFA85}" srcOrd="0" destOrd="0" presId="urn:microsoft.com/office/officeart/2005/8/layout/radial1"/>
    <dgm:cxn modelId="{8FA63A35-D3AC-4559-9DAB-F3CA82DECD2A}" type="presOf" srcId="{95307FA6-78A6-4038-AE28-7582AF6730B8}" destId="{0ADE5E09-1A2A-4412-B4E7-D598C84D7FB6}" srcOrd="0" destOrd="0" presId="urn:microsoft.com/office/officeart/2005/8/layout/radial1"/>
    <dgm:cxn modelId="{0CEB57EA-A51A-4ACD-A536-FCAED7A5C5DF}" type="presOf" srcId="{6545022A-17BB-4315-85E9-F4D8823F8B69}" destId="{19468B26-FF33-4642-B738-817E2CDD1E6A}" srcOrd="1" destOrd="0" presId="urn:microsoft.com/office/officeart/2005/8/layout/radial1"/>
    <dgm:cxn modelId="{F16988D9-840D-4CFB-9569-E0D856869CF1}" type="presOf" srcId="{71B290DA-B044-4561-B566-CB19D058AB7D}" destId="{83A2713A-7D65-4EDA-BDE9-0E0C749B0F3C}" srcOrd="1" destOrd="0" presId="urn:microsoft.com/office/officeart/2005/8/layout/radial1"/>
    <dgm:cxn modelId="{B8648D39-2237-4212-BD03-3CA48ED8F2AC}" srcId="{F031880F-8D7F-46FC-838F-7F2007869005}" destId="{A960A4F3-8DC6-49C6-803A-2365C14E82F2}" srcOrd="4" destOrd="0" parTransId="{6545022A-17BB-4315-85E9-F4D8823F8B69}" sibTransId="{0E0A3906-EE5A-4B60-ABE6-3DEA1A093157}"/>
    <dgm:cxn modelId="{07029CB2-2570-4B0F-B5D4-BE726F6A7520}" type="presOf" srcId="{6300D14C-7F18-4782-A29C-A1DD01D4E5C9}" destId="{1F25D885-9190-4A09-9204-AA470A110BBA}" srcOrd="0" destOrd="0" presId="urn:microsoft.com/office/officeart/2005/8/layout/radial1"/>
    <dgm:cxn modelId="{72DAB616-5358-406A-8E5D-A52D8D082CBE}" type="presOf" srcId="{EBF8D6A5-1FC8-4A6E-B779-267AE2866E64}" destId="{089C1EA5-AC7F-4D23-8DB4-56007984ED19}" srcOrd="0" destOrd="0" presId="urn:microsoft.com/office/officeart/2005/8/layout/radial1"/>
    <dgm:cxn modelId="{53803BD3-72A6-446A-8C18-27DFC8F96F20}" srcId="{F031880F-8D7F-46FC-838F-7F2007869005}" destId="{95307FA6-78A6-4038-AE28-7582AF6730B8}" srcOrd="1" destOrd="0" parTransId="{708D9E75-5916-4395-B202-F659DFADE7E7}" sibTransId="{A62D1B37-B73C-40AC-8808-4A1DD2EDCE51}"/>
    <dgm:cxn modelId="{3BB25343-C548-45E8-8AEB-820175E3EB52}" type="presOf" srcId="{FE78F656-B521-49BB-9E5F-5DECDFDA4F9C}" destId="{BF7F7E5D-6F5D-4B80-9D39-7C48497C7FBC}" srcOrd="1" destOrd="0" presId="urn:microsoft.com/office/officeart/2005/8/layout/radial1"/>
    <dgm:cxn modelId="{55C8CD4E-28C7-4B5B-975D-A72D75F14028}" type="presParOf" srcId="{1DDFD2D1-2F4E-4AD6-AF01-B9A2ECB03220}" destId="{6BBF4EB2-637D-4026-9CCB-8A24B7B0192B}" srcOrd="0" destOrd="0" presId="urn:microsoft.com/office/officeart/2005/8/layout/radial1"/>
    <dgm:cxn modelId="{B673C3A7-CB67-49CB-80DD-C2ABD7016D5C}" type="presParOf" srcId="{1DDFD2D1-2F4E-4AD6-AF01-B9A2ECB03220}" destId="{6940E1EF-5BDF-44AE-AF5B-43F4E4834389}" srcOrd="1" destOrd="0" presId="urn:microsoft.com/office/officeart/2005/8/layout/radial1"/>
    <dgm:cxn modelId="{246FA554-466C-4D2E-892B-1E05B05975D7}" type="presParOf" srcId="{6940E1EF-5BDF-44AE-AF5B-43F4E4834389}" destId="{83A2713A-7D65-4EDA-BDE9-0E0C749B0F3C}" srcOrd="0" destOrd="0" presId="urn:microsoft.com/office/officeart/2005/8/layout/radial1"/>
    <dgm:cxn modelId="{CE5D5EF9-BAC8-4494-BDFD-9497F90E5EE4}" type="presParOf" srcId="{1DDFD2D1-2F4E-4AD6-AF01-B9A2ECB03220}" destId="{1F25D885-9190-4A09-9204-AA470A110BBA}" srcOrd="2" destOrd="0" presId="urn:microsoft.com/office/officeart/2005/8/layout/radial1"/>
    <dgm:cxn modelId="{2B1E539D-6D70-4A0E-877A-B9EA82C910DE}" type="presParOf" srcId="{1DDFD2D1-2F4E-4AD6-AF01-B9A2ECB03220}" destId="{ED1ED844-530F-4689-B0F3-BB24FC5379C2}" srcOrd="3" destOrd="0" presId="urn:microsoft.com/office/officeart/2005/8/layout/radial1"/>
    <dgm:cxn modelId="{7ADFC1B3-8EC5-4BD1-84DF-2A1A5A7B5AA7}" type="presParOf" srcId="{ED1ED844-530F-4689-B0F3-BB24FC5379C2}" destId="{8D62035A-E726-4B26-8CBB-13F6805849C7}" srcOrd="0" destOrd="0" presId="urn:microsoft.com/office/officeart/2005/8/layout/radial1"/>
    <dgm:cxn modelId="{6C8BEA9A-1163-464C-ADE0-D8A5D3752C7D}" type="presParOf" srcId="{1DDFD2D1-2F4E-4AD6-AF01-B9A2ECB03220}" destId="{0ADE5E09-1A2A-4412-B4E7-D598C84D7FB6}" srcOrd="4" destOrd="0" presId="urn:microsoft.com/office/officeart/2005/8/layout/radial1"/>
    <dgm:cxn modelId="{F995D42A-EC50-4F06-94D7-ACD5B1165A06}" type="presParOf" srcId="{1DDFD2D1-2F4E-4AD6-AF01-B9A2ECB03220}" destId="{2D3E91B1-A6E4-457F-A71D-87F4DC387BB5}" srcOrd="5" destOrd="0" presId="urn:microsoft.com/office/officeart/2005/8/layout/radial1"/>
    <dgm:cxn modelId="{CDB2166B-70A7-47C8-A7D9-E1DD04489F6A}" type="presParOf" srcId="{2D3E91B1-A6E4-457F-A71D-87F4DC387BB5}" destId="{BF7F7E5D-6F5D-4B80-9D39-7C48497C7FBC}" srcOrd="0" destOrd="0" presId="urn:microsoft.com/office/officeart/2005/8/layout/radial1"/>
    <dgm:cxn modelId="{20FD1C1C-1C06-424C-950A-915170F20F3F}" type="presParOf" srcId="{1DDFD2D1-2F4E-4AD6-AF01-B9A2ECB03220}" destId="{517E6D57-6AAF-421F-B011-7B04843C7C80}" srcOrd="6" destOrd="0" presId="urn:microsoft.com/office/officeart/2005/8/layout/radial1"/>
    <dgm:cxn modelId="{6F773765-E6A5-4D3F-BB92-F0BB82864FEE}" type="presParOf" srcId="{1DDFD2D1-2F4E-4AD6-AF01-B9A2ECB03220}" destId="{C4DFA455-D1ED-4361-AF52-22EE1BF106DA}" srcOrd="7" destOrd="0" presId="urn:microsoft.com/office/officeart/2005/8/layout/radial1"/>
    <dgm:cxn modelId="{F0E936D9-180C-4997-8BEE-89A00089339A}" type="presParOf" srcId="{C4DFA455-D1ED-4361-AF52-22EE1BF106DA}" destId="{4A4007C5-04DB-48EE-B2C4-5B633AB6B552}" srcOrd="0" destOrd="0" presId="urn:microsoft.com/office/officeart/2005/8/layout/radial1"/>
    <dgm:cxn modelId="{FD3509C6-1ACE-48E3-B20A-E3F4B47BDFBE}" type="presParOf" srcId="{1DDFD2D1-2F4E-4AD6-AF01-B9A2ECB03220}" destId="{226C1D1E-44AA-4E78-8976-2CFAF8C60CFD}" srcOrd="8" destOrd="0" presId="urn:microsoft.com/office/officeart/2005/8/layout/radial1"/>
    <dgm:cxn modelId="{ADE54C5B-719D-4F0B-BEAB-FF9D35544D29}" type="presParOf" srcId="{1DDFD2D1-2F4E-4AD6-AF01-B9A2ECB03220}" destId="{E423BDE2-B2E6-413A-BDBB-85B09DBFBFA1}" srcOrd="9" destOrd="0" presId="urn:microsoft.com/office/officeart/2005/8/layout/radial1"/>
    <dgm:cxn modelId="{A82EB009-5A9F-4554-807F-DB0F931771C5}" type="presParOf" srcId="{E423BDE2-B2E6-413A-BDBB-85B09DBFBFA1}" destId="{19468B26-FF33-4642-B738-817E2CDD1E6A}" srcOrd="0" destOrd="0" presId="urn:microsoft.com/office/officeart/2005/8/layout/radial1"/>
    <dgm:cxn modelId="{E045B8FB-152C-4438-A421-74BA17DE004E}" type="presParOf" srcId="{1DDFD2D1-2F4E-4AD6-AF01-B9A2ECB03220}" destId="{DC2819A4-233D-4250-986F-B4A4B58EFA85}" srcOrd="10" destOrd="0" presId="urn:microsoft.com/office/officeart/2005/8/layout/radial1"/>
    <dgm:cxn modelId="{181FD717-DE37-48CE-A3BF-5165F134B457}" type="presParOf" srcId="{1DDFD2D1-2F4E-4AD6-AF01-B9A2ECB03220}" destId="{089C1EA5-AC7F-4D23-8DB4-56007984ED19}" srcOrd="11" destOrd="0" presId="urn:microsoft.com/office/officeart/2005/8/layout/radial1"/>
    <dgm:cxn modelId="{DB7D7527-DF23-44B7-B5EA-21A15F65A819}" type="presParOf" srcId="{089C1EA5-AC7F-4D23-8DB4-56007984ED19}" destId="{6CE494F7-3F2B-4CF4-9994-EBF0FAB6C770}" srcOrd="0" destOrd="0" presId="urn:microsoft.com/office/officeart/2005/8/layout/radial1"/>
    <dgm:cxn modelId="{8E81ADD3-CB70-4F76-B6B4-FFFC1C9A0728}" type="presParOf" srcId="{1DDFD2D1-2F4E-4AD6-AF01-B9A2ECB03220}" destId="{5B71CA5C-FE5F-4B5E-BF18-98107160C446}"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B14B3-3033-4CBE-AD54-665B9AD17286}">
      <dsp:nvSpPr>
        <dsp:cNvPr id="0" name=""/>
        <dsp:cNvSpPr/>
      </dsp:nvSpPr>
      <dsp:spPr>
        <a:xfrm>
          <a:off x="2911877" y="1701221"/>
          <a:ext cx="2304245" cy="2213588"/>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The qualities in me </a:t>
          </a:r>
          <a:endParaRPr lang="en-US" sz="3300" kern="1200" dirty="0"/>
        </a:p>
      </dsp:txBody>
      <dsp:txXfrm>
        <a:off x="3249326" y="2025393"/>
        <a:ext cx="1629347" cy="1565244"/>
      </dsp:txXfrm>
    </dsp:sp>
    <dsp:sp modelId="{E828FEB7-5E82-47FC-9447-4FABC3CD2F59}">
      <dsp:nvSpPr>
        <dsp:cNvPr id="0" name=""/>
        <dsp:cNvSpPr/>
      </dsp:nvSpPr>
      <dsp:spPr>
        <a:xfrm>
          <a:off x="3299354" y="50405"/>
          <a:ext cx="1529291" cy="1529291"/>
        </a:xfrm>
        <a:prstGeom prst="ellipse">
          <a:avLst/>
        </a:prstGeom>
        <a:solidFill>
          <a:schemeClr val="accent2">
            <a:alpha val="50000"/>
            <a:hueOff val="-1529871"/>
            <a:satOff val="3867"/>
            <a:lumOff val="10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 am kind </a:t>
          </a:r>
          <a:endParaRPr lang="en-US" sz="2500" kern="1200" dirty="0"/>
        </a:p>
      </dsp:txBody>
      <dsp:txXfrm>
        <a:off x="3523313" y="274364"/>
        <a:ext cx="1081373" cy="1081373"/>
      </dsp:txXfrm>
    </dsp:sp>
    <dsp:sp modelId="{66EFD983-170C-4928-AB04-A2A17B93D732}">
      <dsp:nvSpPr>
        <dsp:cNvPr id="0" name=""/>
        <dsp:cNvSpPr/>
      </dsp:nvSpPr>
      <dsp:spPr>
        <a:xfrm>
          <a:off x="4857517" y="800776"/>
          <a:ext cx="1529291" cy="1529291"/>
        </a:xfrm>
        <a:prstGeom prst="ellipse">
          <a:avLst/>
        </a:prstGeom>
        <a:solidFill>
          <a:schemeClr val="accent2">
            <a:alpha val="50000"/>
            <a:hueOff val="-3059741"/>
            <a:satOff val="7734"/>
            <a:lumOff val="2129"/>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5081476" y="1024735"/>
        <a:ext cx="1081373" cy="1081373"/>
      </dsp:txXfrm>
    </dsp:sp>
    <dsp:sp modelId="{2A63D1BE-D68E-468F-8EBD-63D781BB9F22}">
      <dsp:nvSpPr>
        <dsp:cNvPr id="0" name=""/>
        <dsp:cNvSpPr/>
      </dsp:nvSpPr>
      <dsp:spPr>
        <a:xfrm>
          <a:off x="5242351" y="2486846"/>
          <a:ext cx="1529291" cy="1529291"/>
        </a:xfrm>
        <a:prstGeom prst="ellipse">
          <a:avLst/>
        </a:prstGeom>
        <a:solidFill>
          <a:schemeClr val="accent2">
            <a:alpha val="50000"/>
            <a:hueOff val="-4589612"/>
            <a:satOff val="11601"/>
            <a:lumOff val="319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5466310" y="2710805"/>
        <a:ext cx="1081373" cy="1081373"/>
      </dsp:txXfrm>
    </dsp:sp>
    <dsp:sp modelId="{C45EE026-1EBD-455B-839D-4983E6DC0F54}">
      <dsp:nvSpPr>
        <dsp:cNvPr id="0" name=""/>
        <dsp:cNvSpPr/>
      </dsp:nvSpPr>
      <dsp:spPr>
        <a:xfrm>
          <a:off x="4164069" y="3838970"/>
          <a:ext cx="1529291" cy="1529291"/>
        </a:xfrm>
        <a:prstGeom prst="ellipse">
          <a:avLst/>
        </a:prstGeom>
        <a:solidFill>
          <a:schemeClr val="accent2">
            <a:alpha val="50000"/>
            <a:hueOff val="-6119483"/>
            <a:satOff val="15467"/>
            <a:lumOff val="4258"/>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4388028" y="4062929"/>
        <a:ext cx="1081373" cy="1081373"/>
      </dsp:txXfrm>
    </dsp:sp>
    <dsp:sp modelId="{ADAD2B31-428E-475B-81EE-50FC8ED63E85}">
      <dsp:nvSpPr>
        <dsp:cNvPr id="0" name=""/>
        <dsp:cNvSpPr/>
      </dsp:nvSpPr>
      <dsp:spPr>
        <a:xfrm>
          <a:off x="2407814" y="3861453"/>
          <a:ext cx="1529291" cy="1529291"/>
        </a:xfrm>
        <a:prstGeom prst="ellipse">
          <a:avLst/>
        </a:prstGeom>
        <a:solidFill>
          <a:schemeClr val="accent2">
            <a:alpha val="50000"/>
            <a:hueOff val="-7649354"/>
            <a:satOff val="19334"/>
            <a:lumOff val="532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 am a good friend </a:t>
          </a:r>
          <a:endParaRPr lang="en-US" sz="2500" kern="1200" dirty="0"/>
        </a:p>
      </dsp:txBody>
      <dsp:txXfrm>
        <a:off x="2631773" y="4085412"/>
        <a:ext cx="1081373" cy="1081373"/>
      </dsp:txXfrm>
    </dsp:sp>
    <dsp:sp modelId="{7E7E6725-AD0C-4FBF-B9C7-F0EAE5EE3FB7}">
      <dsp:nvSpPr>
        <dsp:cNvPr id="0" name=""/>
        <dsp:cNvSpPr/>
      </dsp:nvSpPr>
      <dsp:spPr>
        <a:xfrm>
          <a:off x="1327700" y="2493312"/>
          <a:ext cx="1529291" cy="1529291"/>
        </a:xfrm>
        <a:prstGeom prst="ellipse">
          <a:avLst/>
        </a:prstGeom>
        <a:solidFill>
          <a:schemeClr val="accent2">
            <a:alpha val="50000"/>
            <a:hueOff val="-9179224"/>
            <a:satOff val="23201"/>
            <a:lumOff val="638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 am funny </a:t>
          </a:r>
          <a:endParaRPr lang="en-US" sz="2500" kern="1200" dirty="0"/>
        </a:p>
      </dsp:txBody>
      <dsp:txXfrm>
        <a:off x="1551659" y="2717271"/>
        <a:ext cx="1081373" cy="1081373"/>
      </dsp:txXfrm>
    </dsp:sp>
    <dsp:sp modelId="{760D089C-8997-46C5-81F6-8B90E0385E96}">
      <dsp:nvSpPr>
        <dsp:cNvPr id="0" name=""/>
        <dsp:cNvSpPr/>
      </dsp:nvSpPr>
      <dsp:spPr>
        <a:xfrm>
          <a:off x="1741191" y="800776"/>
          <a:ext cx="1529291" cy="1529291"/>
        </a:xfrm>
        <a:prstGeom prst="ellipse">
          <a:avLst/>
        </a:prstGeom>
        <a:solidFill>
          <a:schemeClr val="accent2">
            <a:alpha val="50000"/>
            <a:hueOff val="-10709095"/>
            <a:satOff val="27068"/>
            <a:lumOff val="745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I am helpful</a:t>
          </a:r>
          <a:endParaRPr lang="en-US" sz="2500" kern="1200" dirty="0"/>
        </a:p>
      </dsp:txBody>
      <dsp:txXfrm>
        <a:off x="1965150" y="1024735"/>
        <a:ext cx="1081373" cy="1081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84FB-918E-4E5B-B612-5C8D425D7AA2}">
      <dsp:nvSpPr>
        <dsp:cNvPr id="0" name=""/>
        <dsp:cNvSpPr/>
      </dsp:nvSpPr>
      <dsp:spPr>
        <a:xfrm>
          <a:off x="0" y="19208"/>
          <a:ext cx="2330084" cy="13980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Find my safe space </a:t>
          </a:r>
          <a:endParaRPr lang="en-US" sz="2300" kern="1200" dirty="0"/>
        </a:p>
      </dsp:txBody>
      <dsp:txXfrm>
        <a:off x="0" y="19208"/>
        <a:ext cx="2330084" cy="1398050"/>
      </dsp:txXfrm>
    </dsp:sp>
    <dsp:sp modelId="{B96C25CE-D026-4ABE-B1D2-0AF46864D21A}">
      <dsp:nvSpPr>
        <dsp:cNvPr id="0" name=""/>
        <dsp:cNvSpPr/>
      </dsp:nvSpPr>
      <dsp:spPr>
        <a:xfrm>
          <a:off x="2563093" y="19208"/>
          <a:ext cx="2330084" cy="1398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Deep breaths and count to 10</a:t>
          </a:r>
          <a:endParaRPr lang="en-US" sz="2300" kern="1200" dirty="0"/>
        </a:p>
      </dsp:txBody>
      <dsp:txXfrm>
        <a:off x="2563093" y="19208"/>
        <a:ext cx="2330084" cy="1398050"/>
      </dsp:txXfrm>
    </dsp:sp>
    <dsp:sp modelId="{2382DB85-3258-4615-A105-CF53C7214CF0}">
      <dsp:nvSpPr>
        <dsp:cNvPr id="0" name=""/>
        <dsp:cNvSpPr/>
      </dsp:nvSpPr>
      <dsp:spPr>
        <a:xfrm>
          <a:off x="5126186" y="19208"/>
          <a:ext cx="2330084" cy="139805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Take yourself away from the situation</a:t>
          </a:r>
          <a:endParaRPr lang="en-US" sz="2300" kern="1200" dirty="0"/>
        </a:p>
      </dsp:txBody>
      <dsp:txXfrm>
        <a:off x="5126186" y="19208"/>
        <a:ext cx="2330084" cy="1398050"/>
      </dsp:txXfrm>
    </dsp:sp>
    <dsp:sp modelId="{17CB7AB8-79F4-46F4-9FFB-C96354331A9A}">
      <dsp:nvSpPr>
        <dsp:cNvPr id="0" name=""/>
        <dsp:cNvSpPr/>
      </dsp:nvSpPr>
      <dsp:spPr>
        <a:xfrm>
          <a:off x="0" y="1650268"/>
          <a:ext cx="2330084" cy="139805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Add in your own and delete mine if you don’t like them!</a:t>
          </a:r>
          <a:endParaRPr lang="en-US" sz="2300" kern="1200" dirty="0"/>
        </a:p>
      </dsp:txBody>
      <dsp:txXfrm>
        <a:off x="0" y="1650268"/>
        <a:ext cx="2330084" cy="1398050"/>
      </dsp:txXfrm>
    </dsp:sp>
    <dsp:sp modelId="{70EE47B0-EAFA-40DD-8C42-229D7E8FE5F7}">
      <dsp:nvSpPr>
        <dsp:cNvPr id="0" name=""/>
        <dsp:cNvSpPr/>
      </dsp:nvSpPr>
      <dsp:spPr>
        <a:xfrm>
          <a:off x="2563093" y="1650268"/>
          <a:ext cx="2330084" cy="139805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2563093" y="1650268"/>
        <a:ext cx="2330084" cy="1398050"/>
      </dsp:txXfrm>
    </dsp:sp>
    <dsp:sp modelId="{37196AB9-C680-48CA-84BB-71D5110E29FF}">
      <dsp:nvSpPr>
        <dsp:cNvPr id="0" name=""/>
        <dsp:cNvSpPr/>
      </dsp:nvSpPr>
      <dsp:spPr>
        <a:xfrm>
          <a:off x="5126186" y="1650268"/>
          <a:ext cx="2330084" cy="139805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5126186" y="1650268"/>
        <a:ext cx="2330084" cy="1398050"/>
      </dsp:txXfrm>
    </dsp:sp>
    <dsp:sp modelId="{BC01DEEF-1476-42B4-8EA8-40075665BAA8}">
      <dsp:nvSpPr>
        <dsp:cNvPr id="0" name=""/>
        <dsp:cNvSpPr/>
      </dsp:nvSpPr>
      <dsp:spPr>
        <a:xfrm>
          <a:off x="2563093" y="3281327"/>
          <a:ext cx="2330084" cy="1398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2563093" y="3281327"/>
        <a:ext cx="2330084" cy="1398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F4EB2-637D-4026-9CCB-8A24B7B0192B}">
      <dsp:nvSpPr>
        <dsp:cNvPr id="0" name=""/>
        <dsp:cNvSpPr/>
      </dsp:nvSpPr>
      <dsp:spPr>
        <a:xfrm>
          <a:off x="3837933" y="2289761"/>
          <a:ext cx="1757181" cy="17571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Things bothering me at the moment</a:t>
          </a:r>
          <a:endParaRPr lang="en-US" sz="2200" kern="1200" dirty="0"/>
        </a:p>
      </dsp:txBody>
      <dsp:txXfrm>
        <a:off x="4095266" y="2547094"/>
        <a:ext cx="1242515" cy="1242515"/>
      </dsp:txXfrm>
    </dsp:sp>
    <dsp:sp modelId="{6940E1EF-5BDF-44AE-AF5B-43F4E4834389}">
      <dsp:nvSpPr>
        <dsp:cNvPr id="0" name=""/>
        <dsp:cNvSpPr/>
      </dsp:nvSpPr>
      <dsp:spPr>
        <a:xfrm rot="16200000">
          <a:off x="4452737" y="2009209"/>
          <a:ext cx="527573" cy="33530"/>
        </a:xfrm>
        <a:custGeom>
          <a:avLst/>
          <a:gdLst/>
          <a:ahLst/>
          <a:cxnLst/>
          <a:rect l="0" t="0" r="0" b="0"/>
          <a:pathLst>
            <a:path>
              <a:moveTo>
                <a:pt x="0" y="16765"/>
              </a:moveTo>
              <a:lnTo>
                <a:pt x="527573" y="167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3334" y="2012785"/>
        <a:ext cx="26378" cy="26378"/>
      </dsp:txXfrm>
    </dsp:sp>
    <dsp:sp modelId="{1F25D885-9190-4A09-9204-AA470A110BBA}">
      <dsp:nvSpPr>
        <dsp:cNvPr id="0" name=""/>
        <dsp:cNvSpPr/>
      </dsp:nvSpPr>
      <dsp:spPr>
        <a:xfrm>
          <a:off x="3837933" y="5006"/>
          <a:ext cx="1757181" cy="175718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a:off x="4095266" y="262339"/>
        <a:ext cx="1242515" cy="1242515"/>
      </dsp:txXfrm>
    </dsp:sp>
    <dsp:sp modelId="{ED1ED844-530F-4689-B0F3-BB24FC5379C2}">
      <dsp:nvSpPr>
        <dsp:cNvPr id="0" name=""/>
        <dsp:cNvSpPr/>
      </dsp:nvSpPr>
      <dsp:spPr>
        <a:xfrm rot="19800000">
          <a:off x="5442065" y="2580398"/>
          <a:ext cx="527573" cy="33530"/>
        </a:xfrm>
        <a:custGeom>
          <a:avLst/>
          <a:gdLst/>
          <a:ahLst/>
          <a:cxnLst/>
          <a:rect l="0" t="0" r="0" b="0"/>
          <a:pathLst>
            <a:path>
              <a:moveTo>
                <a:pt x="0" y="16765"/>
              </a:moveTo>
              <a:lnTo>
                <a:pt x="527573" y="167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2662" y="2583973"/>
        <a:ext cx="26378" cy="26378"/>
      </dsp:txXfrm>
    </dsp:sp>
    <dsp:sp modelId="{0ADE5E09-1A2A-4412-B4E7-D598C84D7FB6}">
      <dsp:nvSpPr>
        <dsp:cNvPr id="0" name=""/>
        <dsp:cNvSpPr/>
      </dsp:nvSpPr>
      <dsp:spPr>
        <a:xfrm>
          <a:off x="5816589" y="1147383"/>
          <a:ext cx="1757181" cy="1757181"/>
        </a:xfrm>
        <a:prstGeom prst="ellipse">
          <a:avLst/>
        </a:prstGeom>
        <a:solidFill>
          <a:schemeClr val="accent2">
            <a:hueOff val="-2141819"/>
            <a:satOff val="5414"/>
            <a:lumOff val="1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a:off x="6073922" y="1404716"/>
        <a:ext cx="1242515" cy="1242515"/>
      </dsp:txXfrm>
    </dsp:sp>
    <dsp:sp modelId="{2D3E91B1-A6E4-457F-A71D-87F4DC387BB5}">
      <dsp:nvSpPr>
        <dsp:cNvPr id="0" name=""/>
        <dsp:cNvSpPr/>
      </dsp:nvSpPr>
      <dsp:spPr>
        <a:xfrm rot="1800000">
          <a:off x="5442065" y="3722775"/>
          <a:ext cx="527573" cy="33530"/>
        </a:xfrm>
        <a:custGeom>
          <a:avLst/>
          <a:gdLst/>
          <a:ahLst/>
          <a:cxnLst/>
          <a:rect l="0" t="0" r="0" b="0"/>
          <a:pathLst>
            <a:path>
              <a:moveTo>
                <a:pt x="0" y="16765"/>
              </a:moveTo>
              <a:lnTo>
                <a:pt x="527573" y="167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2662" y="3726351"/>
        <a:ext cx="26378" cy="26378"/>
      </dsp:txXfrm>
    </dsp:sp>
    <dsp:sp modelId="{517E6D57-6AAF-421F-B011-7B04843C7C80}">
      <dsp:nvSpPr>
        <dsp:cNvPr id="0" name=""/>
        <dsp:cNvSpPr/>
      </dsp:nvSpPr>
      <dsp:spPr>
        <a:xfrm>
          <a:off x="5816589" y="3432138"/>
          <a:ext cx="1757181" cy="1757181"/>
        </a:xfrm>
        <a:prstGeom prst="ellipse">
          <a:avLst/>
        </a:prstGeom>
        <a:solidFill>
          <a:schemeClr val="accent2">
            <a:hueOff val="-4283638"/>
            <a:satOff val="10827"/>
            <a:lumOff val="2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a:off x="6073922" y="3689471"/>
        <a:ext cx="1242515" cy="1242515"/>
      </dsp:txXfrm>
    </dsp:sp>
    <dsp:sp modelId="{C4DFA455-D1ED-4361-AF52-22EE1BF106DA}">
      <dsp:nvSpPr>
        <dsp:cNvPr id="0" name=""/>
        <dsp:cNvSpPr/>
      </dsp:nvSpPr>
      <dsp:spPr>
        <a:xfrm rot="5400000">
          <a:off x="4452737" y="4293964"/>
          <a:ext cx="527573" cy="33530"/>
        </a:xfrm>
        <a:custGeom>
          <a:avLst/>
          <a:gdLst/>
          <a:ahLst/>
          <a:cxnLst/>
          <a:rect l="0" t="0" r="0" b="0"/>
          <a:pathLst>
            <a:path>
              <a:moveTo>
                <a:pt x="0" y="16765"/>
              </a:moveTo>
              <a:lnTo>
                <a:pt x="527573" y="167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3334" y="4297540"/>
        <a:ext cx="26378" cy="26378"/>
      </dsp:txXfrm>
    </dsp:sp>
    <dsp:sp modelId="{226C1D1E-44AA-4E78-8976-2CFAF8C60CFD}">
      <dsp:nvSpPr>
        <dsp:cNvPr id="0" name=""/>
        <dsp:cNvSpPr/>
      </dsp:nvSpPr>
      <dsp:spPr>
        <a:xfrm>
          <a:off x="3837933" y="4574516"/>
          <a:ext cx="1757181" cy="1757181"/>
        </a:xfrm>
        <a:prstGeom prst="ellipse">
          <a:avLst/>
        </a:prstGeom>
        <a:solidFill>
          <a:schemeClr val="accent2">
            <a:hueOff val="-6425457"/>
            <a:satOff val="16241"/>
            <a:lumOff val="4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a:off x="4095266" y="4831849"/>
        <a:ext cx="1242515" cy="1242515"/>
      </dsp:txXfrm>
    </dsp:sp>
    <dsp:sp modelId="{E423BDE2-B2E6-413A-BDBB-85B09DBFBFA1}">
      <dsp:nvSpPr>
        <dsp:cNvPr id="0" name=""/>
        <dsp:cNvSpPr/>
      </dsp:nvSpPr>
      <dsp:spPr>
        <a:xfrm rot="8958690">
          <a:off x="3469324" y="3734902"/>
          <a:ext cx="528670" cy="33530"/>
        </a:xfrm>
        <a:custGeom>
          <a:avLst/>
          <a:gdLst/>
          <a:ahLst/>
          <a:cxnLst/>
          <a:rect l="0" t="0" r="0" b="0"/>
          <a:pathLst>
            <a:path>
              <a:moveTo>
                <a:pt x="0" y="16765"/>
              </a:moveTo>
              <a:lnTo>
                <a:pt x="528670" y="167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20442" y="3738450"/>
        <a:ext cx="26433" cy="26433"/>
      </dsp:txXfrm>
    </dsp:sp>
    <dsp:sp modelId="{DC2819A4-233D-4250-986F-B4A4B58EFA85}">
      <dsp:nvSpPr>
        <dsp:cNvPr id="0" name=""/>
        <dsp:cNvSpPr/>
      </dsp:nvSpPr>
      <dsp:spPr>
        <a:xfrm>
          <a:off x="1872204" y="3456392"/>
          <a:ext cx="1757181" cy="1757181"/>
        </a:xfrm>
        <a:prstGeom prst="ellipse">
          <a:avLst/>
        </a:prstGeom>
        <a:solidFill>
          <a:schemeClr val="accent2">
            <a:hueOff val="-8567276"/>
            <a:satOff val="21654"/>
            <a:lumOff val="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 am finding ___ really hard at school</a:t>
          </a:r>
          <a:endParaRPr lang="en-US" sz="1900" kern="1200" dirty="0"/>
        </a:p>
      </dsp:txBody>
      <dsp:txXfrm>
        <a:off x="2129537" y="3713725"/>
        <a:ext cx="1242515" cy="1242515"/>
      </dsp:txXfrm>
    </dsp:sp>
    <dsp:sp modelId="{089C1EA5-AC7F-4D23-8DB4-56007984ED19}">
      <dsp:nvSpPr>
        <dsp:cNvPr id="0" name=""/>
        <dsp:cNvSpPr/>
      </dsp:nvSpPr>
      <dsp:spPr>
        <a:xfrm rot="12507732">
          <a:off x="3494268" y="2618777"/>
          <a:ext cx="478794" cy="33530"/>
        </a:xfrm>
        <a:custGeom>
          <a:avLst/>
          <a:gdLst/>
          <a:ahLst/>
          <a:cxnLst/>
          <a:rect l="0" t="0" r="0" b="0"/>
          <a:pathLst>
            <a:path>
              <a:moveTo>
                <a:pt x="0" y="16765"/>
              </a:moveTo>
              <a:lnTo>
                <a:pt x="478794" y="167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21695" y="2623572"/>
        <a:ext cx="23939" cy="23939"/>
      </dsp:txXfrm>
    </dsp:sp>
    <dsp:sp modelId="{5B71CA5C-FE5F-4B5E-BF18-98107160C446}">
      <dsp:nvSpPr>
        <dsp:cNvPr id="0" name=""/>
        <dsp:cNvSpPr/>
      </dsp:nvSpPr>
      <dsp:spPr>
        <a:xfrm>
          <a:off x="1872216" y="1224142"/>
          <a:ext cx="1757181" cy="1757181"/>
        </a:xfrm>
        <a:prstGeom prst="ellipse">
          <a:avLst/>
        </a:prstGeom>
        <a:solidFill>
          <a:schemeClr val="accent2">
            <a:hueOff val="-10709095"/>
            <a:satOff val="27068"/>
            <a:lumOff val="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My brother because…</a:t>
          </a:r>
          <a:endParaRPr lang="en-US" sz="1900" kern="1200" dirty="0"/>
        </a:p>
      </dsp:txBody>
      <dsp:txXfrm>
        <a:off x="2129549" y="1481475"/>
        <a:ext cx="1242515" cy="1242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a:t>
            </a:r>
            <a:r>
              <a:rPr lang="en-US" dirty="0" smtClean="0"/>
              <a:t>icon</a:t>
            </a:r>
            <a:r>
              <a:rPr lang="en-US" baseline="0" dirty="0" smtClean="0"/>
              <a:t> </a:t>
            </a:r>
            <a:r>
              <a:rPr lang="en-US" dirty="0" smtClean="0"/>
              <a:t>in </a:t>
            </a:r>
            <a:r>
              <a:rPr lang="en-US" dirty="0"/>
              <a:t>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55326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2/8/2022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2/8/2022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2/8/2022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2/8/2022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2/8/2022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2/8/2022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2/8/2022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2/8/2022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2/8/2022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2/8/2022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ositiveyoungminds@outlook.com" TargetMode="External"/><Relationship Id="rId2" Type="http://schemas.openxmlformats.org/officeDocument/2006/relationships/hyperlink" Target="http://www.positiveyoundmind.com/"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paintlove.org/mood-meter"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bcgoodfood.com/howto/guide/10-mindfulness-exercises-kids" TargetMode="External"/><Relationship Id="rId2" Type="http://schemas.openxmlformats.org/officeDocument/2006/relationships/hyperlink" Target="https://alderhey.nhs.uk/application/files/9815/8515/7280/Mindfulness_activities_for_kids.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aterford.org/resources/journal-prompts-for-ki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logs.microsoft.com/accessibility/inclusive-remote-lear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12192000" cy="5078313"/>
          </a:xfrm>
          <a:prstGeom prst="rect">
            <a:avLst/>
          </a:prstGeom>
          <a:noFill/>
        </p:spPr>
        <p:txBody>
          <a:bodyPr wrap="square" rtlCol="0">
            <a:spAutoFit/>
          </a:bodyPr>
          <a:lstStyle/>
          <a:p>
            <a:r>
              <a:rPr lang="en-GB" dirty="0" smtClean="0"/>
              <a:t>Thank you so much for downloading this resource and feel free to delete this page!</a:t>
            </a:r>
          </a:p>
          <a:p>
            <a:endParaRPr lang="en-GB" dirty="0"/>
          </a:p>
          <a:p>
            <a:r>
              <a:rPr lang="en-GB" dirty="0" smtClean="0"/>
              <a:t>I’m Lynn author of </a:t>
            </a:r>
            <a:r>
              <a:rPr lang="en-GB" dirty="0" smtClean="0">
                <a:hlinkClick r:id="rId2"/>
              </a:rPr>
              <a:t>www.positiveyoundmind.com</a:t>
            </a:r>
            <a:r>
              <a:rPr lang="en-GB" dirty="0" smtClean="0"/>
              <a:t> blog for social and emotional health for children and teachers. All of my resources will always be free so please check them out! </a:t>
            </a:r>
            <a:endParaRPr lang="en-GB" dirty="0"/>
          </a:p>
          <a:p>
            <a:endParaRPr lang="en-GB" dirty="0" smtClean="0"/>
          </a:p>
          <a:p>
            <a:r>
              <a:rPr lang="en-GB" dirty="0" smtClean="0"/>
              <a:t>This year I am going self-employed (yay) and will be supporting schools with their wellbeing needs as well as parents for their SEND provision needs as I’m an ex SENCO. Also have a </a:t>
            </a:r>
            <a:r>
              <a:rPr lang="en-GB" dirty="0"/>
              <a:t>p</a:t>
            </a:r>
            <a:r>
              <a:rPr lang="en-GB" dirty="0" smtClean="0"/>
              <a:t>ublishing deal for 2 books on </a:t>
            </a:r>
            <a:r>
              <a:rPr lang="en-GB" dirty="0" err="1" smtClean="0"/>
              <a:t>SENCOing</a:t>
            </a:r>
            <a:r>
              <a:rPr lang="en-GB" dirty="0" smtClean="0"/>
              <a:t> and SEMH in the early years which is exiting! If I can help parents/schools with anything, the first 30 (</a:t>
            </a:r>
            <a:r>
              <a:rPr lang="en-GB" dirty="0" err="1" smtClean="0"/>
              <a:t>ish</a:t>
            </a:r>
            <a:r>
              <a:rPr lang="en-GB" dirty="0" smtClean="0"/>
              <a:t>) minute phone call will always be no obligation and will always be free. I love pointing people in the right direction when it comes to wellbeing and SEND! Please get in touch!</a:t>
            </a:r>
          </a:p>
          <a:p>
            <a:endParaRPr lang="en-GB" dirty="0"/>
          </a:p>
          <a:p>
            <a:r>
              <a:rPr lang="en-GB" dirty="0"/>
              <a:t>I would love to find out how you are finding the journal. If you have any feedback, please comment on the page where this was downloaded from or email me: </a:t>
            </a:r>
            <a:r>
              <a:rPr lang="en-GB" dirty="0">
                <a:hlinkClick r:id="rId3"/>
              </a:rPr>
              <a:t>positiveyoungminds@outlook.com</a:t>
            </a:r>
            <a:r>
              <a:rPr lang="en-GB" dirty="0"/>
              <a:t> </a:t>
            </a:r>
            <a:endParaRPr lang="en-GB" dirty="0" smtClean="0"/>
          </a:p>
          <a:p>
            <a:endParaRPr lang="en-GB" dirty="0" smtClean="0"/>
          </a:p>
          <a:p>
            <a:r>
              <a:rPr lang="en-GB" dirty="0" smtClean="0"/>
              <a:t>Happy </a:t>
            </a:r>
            <a:r>
              <a:rPr lang="en-GB" dirty="0"/>
              <a:t>Journaling! 		</a:t>
            </a:r>
            <a:endParaRPr lang="en-GB" dirty="0" smtClean="0"/>
          </a:p>
          <a:p>
            <a:r>
              <a:rPr lang="en-GB" dirty="0" smtClean="0"/>
              <a:t>From </a:t>
            </a:r>
            <a:r>
              <a:rPr lang="en-GB" dirty="0"/>
              <a:t>Lynn </a:t>
            </a:r>
            <a:r>
              <a:rPr lang="en-GB" dirty="0">
                <a:sym typeface="Wingdings" panose="05000000000000000000" pitchFamily="2" charset="2"/>
              </a:rPr>
              <a:t> </a:t>
            </a:r>
            <a:endParaRPr lang="en-GB" dirty="0"/>
          </a:p>
          <a:p>
            <a:endParaRPr lang="en-GB" dirty="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150" y="4744039"/>
            <a:ext cx="3384376" cy="1593422"/>
          </a:xfrm>
          <a:prstGeom prst="rect">
            <a:avLst/>
          </a:prstGeom>
        </p:spPr>
      </p:pic>
      <p:pic>
        <p:nvPicPr>
          <p:cNvPr id="3075" name="Picture 3" descr="FB1EjnkXMAM8e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302" y="4744039"/>
            <a:ext cx="1199456" cy="1596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220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Journal</a:t>
            </a:r>
            <a:endParaRPr lang="en-US" dirty="0"/>
          </a:p>
        </p:txBody>
      </p:sp>
      <p:sp>
        <p:nvSpPr>
          <p:cNvPr id="3" name="Text Placeholder 2"/>
          <p:cNvSpPr>
            <a:spLocks noGrp="1"/>
          </p:cNvSpPr>
          <p:nvPr>
            <p:ph type="body" idx="1"/>
          </p:nvPr>
        </p:nvSpPr>
        <p:spPr>
          <a:xfrm>
            <a:off x="3352800" y="2369127"/>
            <a:ext cx="5486400" cy="914400"/>
          </a:xfrm>
        </p:spPr>
        <p:txBody>
          <a:bodyPr/>
          <a:lstStyle/>
          <a:p>
            <a:r>
              <a:rPr lang="en-US" dirty="0" smtClean="0"/>
              <a:t>By _____________</a:t>
            </a:r>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1704" y="404664"/>
            <a:ext cx="5066308" cy="6125928"/>
          </a:xfrm>
          <a:prstGeom prst="rect">
            <a:avLst/>
          </a:prstGeom>
        </p:spPr>
      </p:pic>
      <p:sp>
        <p:nvSpPr>
          <p:cNvPr id="3" name="TextBox 2"/>
          <p:cNvSpPr txBox="1"/>
          <p:nvPr/>
        </p:nvSpPr>
        <p:spPr>
          <a:xfrm>
            <a:off x="767408" y="1052736"/>
            <a:ext cx="1944216" cy="3970318"/>
          </a:xfrm>
          <a:prstGeom prst="rect">
            <a:avLst/>
          </a:prstGeom>
          <a:noFill/>
        </p:spPr>
        <p:txBody>
          <a:bodyPr wrap="square" rtlCol="0">
            <a:spAutoFit/>
          </a:bodyPr>
          <a:lstStyle/>
          <a:p>
            <a:r>
              <a:rPr lang="en-GB" dirty="0" smtClean="0"/>
              <a:t>Check out the mood meter!</a:t>
            </a:r>
          </a:p>
          <a:p>
            <a:endParaRPr lang="en-GB" dirty="0"/>
          </a:p>
          <a:p>
            <a:r>
              <a:rPr lang="en-GB" dirty="0" smtClean="0"/>
              <a:t>You could print it if it would be helpful.  </a:t>
            </a:r>
          </a:p>
          <a:p>
            <a:endParaRPr lang="en-GB" dirty="0"/>
          </a:p>
          <a:p>
            <a:endParaRPr lang="en-GB" dirty="0" smtClean="0"/>
          </a:p>
          <a:p>
            <a:r>
              <a:rPr lang="en-GB" dirty="0" smtClean="0"/>
              <a:t>The mood meter is from </a:t>
            </a:r>
            <a:r>
              <a:rPr lang="en-GB" dirty="0"/>
              <a:t>this website: </a:t>
            </a:r>
            <a:r>
              <a:rPr lang="en-GB" dirty="0">
                <a:hlinkClick r:id="rId3"/>
              </a:rPr>
              <a:t>https://</a:t>
            </a:r>
            <a:r>
              <a:rPr lang="en-GB" dirty="0" smtClean="0">
                <a:hlinkClick r:id="rId3"/>
              </a:rPr>
              <a:t>www.gopaintlove.org/mood-meter</a:t>
            </a:r>
            <a:r>
              <a:rPr lang="en-GB" dirty="0" smtClean="0"/>
              <a:t> </a:t>
            </a:r>
            <a:endParaRPr lang="en-GB" dirty="0"/>
          </a:p>
        </p:txBody>
      </p:sp>
      <p:sp>
        <p:nvSpPr>
          <p:cNvPr id="5" name="TextBox 4"/>
          <p:cNvSpPr txBox="1"/>
          <p:nvPr/>
        </p:nvSpPr>
        <p:spPr>
          <a:xfrm>
            <a:off x="9120336" y="692696"/>
            <a:ext cx="2160240" cy="2308324"/>
          </a:xfrm>
          <a:prstGeom prst="rect">
            <a:avLst/>
          </a:prstGeom>
          <a:noFill/>
        </p:spPr>
        <p:txBody>
          <a:bodyPr wrap="square" rtlCol="0">
            <a:spAutoFit/>
          </a:bodyPr>
          <a:lstStyle/>
          <a:p>
            <a:r>
              <a:rPr lang="en-GB" b="1" dirty="0" smtClean="0"/>
              <a:t>How are you feeling today? </a:t>
            </a:r>
          </a:p>
          <a:p>
            <a:endParaRPr lang="en-GB" b="1" dirty="0"/>
          </a:p>
          <a:p>
            <a:r>
              <a:rPr lang="en-GB" b="1" dirty="0" smtClean="0"/>
              <a:t>If you’re not in the positive section, how could you get back to it? </a:t>
            </a:r>
            <a:endParaRPr lang="en-GB" b="1" dirty="0"/>
          </a:p>
        </p:txBody>
      </p:sp>
    </p:spTree>
    <p:extLst>
      <p:ext uri="{BB962C8B-B14F-4D97-AF65-F5344CB8AC3E}">
        <p14:creationId xmlns:p14="http://schemas.microsoft.com/office/powerpoint/2010/main" val="42100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594071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961706" y="3356992"/>
            <a:ext cx="2160240" cy="1477328"/>
          </a:xfrm>
          <a:prstGeom prst="rect">
            <a:avLst/>
          </a:prstGeom>
          <a:noFill/>
        </p:spPr>
        <p:txBody>
          <a:bodyPr wrap="square" rtlCol="0">
            <a:spAutoFit/>
          </a:bodyPr>
          <a:lstStyle/>
          <a:p>
            <a:r>
              <a:rPr lang="en-GB" dirty="0" smtClean="0"/>
              <a:t>Tip – to add boxes, click on the mind map then click SmartArt tools, then add shape.</a:t>
            </a:r>
            <a:endParaRPr lang="en-GB" dirty="0"/>
          </a:p>
        </p:txBody>
      </p:sp>
      <p:pic>
        <p:nvPicPr>
          <p:cNvPr id="4" name="Picture 3"/>
          <p:cNvPicPr>
            <a:picLocks noChangeAspect="1"/>
          </p:cNvPicPr>
          <p:nvPr/>
        </p:nvPicPr>
        <p:blipFill rotWithShape="1">
          <a:blip r:embed="rId7"/>
          <a:srcRect l="43553" r="43140" b="80718"/>
          <a:stretch/>
        </p:blipFill>
        <p:spPr>
          <a:xfrm>
            <a:off x="10200456" y="285130"/>
            <a:ext cx="1682740" cy="1290527"/>
          </a:xfrm>
          <a:prstGeom prst="rect">
            <a:avLst/>
          </a:prstGeom>
        </p:spPr>
      </p:pic>
      <p:pic>
        <p:nvPicPr>
          <p:cNvPr id="5" name="Picture 4"/>
          <p:cNvPicPr>
            <a:picLocks noChangeAspect="1"/>
          </p:cNvPicPr>
          <p:nvPr/>
        </p:nvPicPr>
        <p:blipFill rotWithShape="1">
          <a:blip r:embed="rId7"/>
          <a:srcRect r="89182" b="80718"/>
          <a:stretch/>
        </p:blipFill>
        <p:spPr>
          <a:xfrm>
            <a:off x="10397946" y="1844824"/>
            <a:ext cx="1287760" cy="1290527"/>
          </a:xfrm>
          <a:prstGeom prst="rect">
            <a:avLst/>
          </a:prstGeom>
        </p:spPr>
      </p:pic>
      <p:cxnSp>
        <p:nvCxnSpPr>
          <p:cNvPr id="6" name="Straight Arrow Connector 5"/>
          <p:cNvCxnSpPr/>
          <p:nvPr/>
        </p:nvCxnSpPr>
        <p:spPr>
          <a:xfrm flipV="1">
            <a:off x="9768408" y="476672"/>
            <a:ext cx="936104" cy="6480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9961706" y="2490087"/>
            <a:ext cx="742806" cy="645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335360" y="292006"/>
            <a:ext cx="3384376" cy="1938992"/>
          </a:xfrm>
          <a:prstGeom prst="rect">
            <a:avLst/>
          </a:prstGeom>
        </p:spPr>
        <p:txBody>
          <a:bodyPr wrap="square">
            <a:spAutoFit/>
          </a:bodyPr>
          <a:lstStyle/>
          <a:p>
            <a:r>
              <a:rPr lang="en-GB" sz="2400" dirty="0" smtClean="0"/>
              <a:t>What are your best qualities? I’m sure there are loads!</a:t>
            </a:r>
          </a:p>
          <a:p>
            <a:r>
              <a:rPr lang="en-GB" sz="2400" dirty="0" smtClean="0"/>
              <a:t>Record some of them here:</a:t>
            </a:r>
            <a:endParaRPr lang="en-GB" sz="2400" dirty="0"/>
          </a:p>
        </p:txBody>
      </p:sp>
    </p:spTree>
    <p:extLst>
      <p:ext uri="{BB962C8B-B14F-4D97-AF65-F5344CB8AC3E}">
        <p14:creationId xmlns:p14="http://schemas.microsoft.com/office/powerpoint/2010/main" val="257232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get active!</a:t>
            </a:r>
            <a:endParaRPr lang="en-GB"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6888088" y="365126"/>
            <a:ext cx="4968552" cy="4446904"/>
          </a:xfrm>
        </p:spPr>
        <p:txBody>
          <a:bodyPr/>
          <a:lstStyle/>
          <a:p>
            <a:r>
              <a:rPr lang="en-GB" dirty="0" smtClean="0"/>
              <a:t>Exercise is great for a positive </a:t>
            </a:r>
            <a:r>
              <a:rPr lang="en-GB" dirty="0" err="1" smtClean="0"/>
              <a:t>mindset</a:t>
            </a:r>
            <a:r>
              <a:rPr lang="en-GB" dirty="0" smtClean="0"/>
              <a:t>! What activities do you like doing? </a:t>
            </a:r>
          </a:p>
          <a:p>
            <a:r>
              <a:rPr lang="en-GB" dirty="0" smtClean="0"/>
              <a:t>Or what would you like to try?</a:t>
            </a:r>
          </a:p>
          <a:p>
            <a:endParaRPr lang="en-GB" dirty="0"/>
          </a:p>
          <a:p>
            <a:endParaRPr lang="en-GB" dirty="0" smtClean="0"/>
          </a:p>
          <a:p>
            <a:endParaRPr lang="en-GB" dirty="0"/>
          </a:p>
        </p:txBody>
      </p:sp>
      <p:sp>
        <p:nvSpPr>
          <p:cNvPr id="5" name="Rectangle 4"/>
          <p:cNvSpPr/>
          <p:nvPr/>
        </p:nvSpPr>
        <p:spPr>
          <a:xfrm>
            <a:off x="2423592" y="5238750"/>
            <a:ext cx="6096000" cy="646331"/>
          </a:xfrm>
          <a:prstGeom prst="rect">
            <a:avLst/>
          </a:prstGeom>
        </p:spPr>
        <p:txBody>
          <a:bodyPr>
            <a:spAutoFit/>
          </a:bodyPr>
          <a:lstStyle/>
          <a:p>
            <a:r>
              <a:rPr lang="en-GB" dirty="0"/>
              <a:t>Can you find a picture from the internet of a sport you like or a picture of you doing sport?</a:t>
            </a:r>
          </a:p>
        </p:txBody>
      </p:sp>
    </p:spTree>
    <p:extLst>
      <p:ext uri="{BB962C8B-B14F-4D97-AF65-F5344CB8AC3E}">
        <p14:creationId xmlns:p14="http://schemas.microsoft.com/office/powerpoint/2010/main" val="11566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0"/>
            <a:ext cx="9829800" cy="1082674"/>
          </a:xfrm>
        </p:spPr>
        <p:txBody>
          <a:bodyPr/>
          <a:lstStyle/>
          <a:p>
            <a:r>
              <a:rPr lang="en-US" dirty="0" smtClean="0"/>
              <a:t>If something makes you ‘wobble’, what can you do to help with that?</a:t>
            </a:r>
            <a:endParaRPr lang="en-US" dirty="0"/>
          </a:p>
        </p:txBody>
      </p:sp>
      <p:graphicFrame>
        <p:nvGraphicFramePr>
          <p:cNvPr id="5" name="Diagram 4"/>
          <p:cNvGraphicFramePr/>
          <p:nvPr>
            <p:extLst>
              <p:ext uri="{D42A27DB-BD31-4B8C-83A1-F6EECF244321}">
                <p14:modId xmlns:p14="http://schemas.microsoft.com/office/powerpoint/2010/main" val="3379353650"/>
              </p:ext>
            </p:extLst>
          </p:nvPr>
        </p:nvGraphicFramePr>
        <p:xfrm>
          <a:off x="2094017" y="1124744"/>
          <a:ext cx="7456271" cy="469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961706" y="3356992"/>
            <a:ext cx="2160240" cy="1477328"/>
          </a:xfrm>
          <a:prstGeom prst="rect">
            <a:avLst/>
          </a:prstGeom>
          <a:noFill/>
        </p:spPr>
        <p:txBody>
          <a:bodyPr wrap="square" rtlCol="0">
            <a:spAutoFit/>
          </a:bodyPr>
          <a:lstStyle/>
          <a:p>
            <a:r>
              <a:rPr lang="en-GB" dirty="0" smtClean="0"/>
              <a:t>Tip – to add boxes, click on the mind map then click SmartArt tools, then add shape.</a:t>
            </a:r>
            <a:endParaRPr lang="en-GB" dirty="0"/>
          </a:p>
        </p:txBody>
      </p:sp>
      <p:pic>
        <p:nvPicPr>
          <p:cNvPr id="7" name="Picture 6"/>
          <p:cNvPicPr>
            <a:picLocks noChangeAspect="1"/>
          </p:cNvPicPr>
          <p:nvPr/>
        </p:nvPicPr>
        <p:blipFill rotWithShape="1">
          <a:blip r:embed="rId7"/>
          <a:srcRect l="43553" r="43140" b="80718"/>
          <a:stretch/>
        </p:blipFill>
        <p:spPr>
          <a:xfrm>
            <a:off x="10200456" y="285130"/>
            <a:ext cx="1682740" cy="1290527"/>
          </a:xfrm>
          <a:prstGeom prst="rect">
            <a:avLst/>
          </a:prstGeom>
        </p:spPr>
      </p:pic>
      <p:pic>
        <p:nvPicPr>
          <p:cNvPr id="8" name="Picture 7"/>
          <p:cNvPicPr>
            <a:picLocks noChangeAspect="1"/>
          </p:cNvPicPr>
          <p:nvPr/>
        </p:nvPicPr>
        <p:blipFill rotWithShape="1">
          <a:blip r:embed="rId7"/>
          <a:srcRect r="89182" b="80718"/>
          <a:stretch/>
        </p:blipFill>
        <p:spPr>
          <a:xfrm>
            <a:off x="10397946" y="1844824"/>
            <a:ext cx="1287760" cy="1290527"/>
          </a:xfrm>
          <a:prstGeom prst="rect">
            <a:avLst/>
          </a:prstGeom>
        </p:spPr>
      </p:pic>
      <p:cxnSp>
        <p:nvCxnSpPr>
          <p:cNvPr id="9" name="Straight Arrow Connector 8"/>
          <p:cNvCxnSpPr/>
          <p:nvPr/>
        </p:nvCxnSpPr>
        <p:spPr>
          <a:xfrm flipV="1">
            <a:off x="9768408" y="476672"/>
            <a:ext cx="936104" cy="6480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9961706" y="2490087"/>
            <a:ext cx="742806" cy="645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3604251"/>
              </p:ext>
            </p:extLst>
          </p:nvPr>
        </p:nvGraphicFramePr>
        <p:xfrm>
          <a:off x="964898" y="188640"/>
          <a:ext cx="943304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79376" y="476672"/>
            <a:ext cx="2304256" cy="1292662"/>
          </a:xfrm>
          <a:prstGeom prst="rect">
            <a:avLst/>
          </a:prstGeom>
          <a:noFill/>
        </p:spPr>
        <p:txBody>
          <a:bodyPr wrap="square" rtlCol="0">
            <a:spAutoFit/>
          </a:bodyPr>
          <a:lstStyle/>
          <a:p>
            <a:r>
              <a:rPr lang="en-GB" dirty="0" smtClean="0"/>
              <a:t>Date:</a:t>
            </a:r>
          </a:p>
          <a:p>
            <a:endParaRPr lang="en-GB" dirty="0"/>
          </a:p>
          <a:p>
            <a:r>
              <a:rPr lang="en-GB" sz="1400" dirty="0" smtClean="0"/>
              <a:t>(you may want to duplicate this slide and do this every week!) </a:t>
            </a:r>
            <a:endParaRPr lang="en-GB" sz="1400" dirty="0"/>
          </a:p>
        </p:txBody>
      </p:sp>
      <p:sp>
        <p:nvSpPr>
          <p:cNvPr id="4" name="TextBox 3"/>
          <p:cNvSpPr txBox="1"/>
          <p:nvPr/>
        </p:nvSpPr>
        <p:spPr>
          <a:xfrm>
            <a:off x="9961706" y="3356992"/>
            <a:ext cx="2160240" cy="1477328"/>
          </a:xfrm>
          <a:prstGeom prst="rect">
            <a:avLst/>
          </a:prstGeom>
          <a:noFill/>
        </p:spPr>
        <p:txBody>
          <a:bodyPr wrap="square" rtlCol="0">
            <a:spAutoFit/>
          </a:bodyPr>
          <a:lstStyle/>
          <a:p>
            <a:r>
              <a:rPr lang="en-GB" dirty="0" smtClean="0"/>
              <a:t>Tip – to add circles, click on the mind map then click SmartArt tools, then add shape.</a:t>
            </a:r>
            <a:endParaRPr lang="en-GB" dirty="0"/>
          </a:p>
        </p:txBody>
      </p:sp>
      <p:pic>
        <p:nvPicPr>
          <p:cNvPr id="5" name="Picture 4"/>
          <p:cNvPicPr>
            <a:picLocks noChangeAspect="1"/>
          </p:cNvPicPr>
          <p:nvPr/>
        </p:nvPicPr>
        <p:blipFill rotWithShape="1">
          <a:blip r:embed="rId7"/>
          <a:srcRect l="43553" r="43140" b="80718"/>
          <a:stretch/>
        </p:blipFill>
        <p:spPr>
          <a:xfrm>
            <a:off x="10200456" y="285130"/>
            <a:ext cx="1682740" cy="1290527"/>
          </a:xfrm>
          <a:prstGeom prst="rect">
            <a:avLst/>
          </a:prstGeom>
        </p:spPr>
      </p:pic>
      <p:pic>
        <p:nvPicPr>
          <p:cNvPr id="6" name="Picture 5"/>
          <p:cNvPicPr>
            <a:picLocks noChangeAspect="1"/>
          </p:cNvPicPr>
          <p:nvPr/>
        </p:nvPicPr>
        <p:blipFill rotWithShape="1">
          <a:blip r:embed="rId7"/>
          <a:srcRect r="89182" b="80718"/>
          <a:stretch/>
        </p:blipFill>
        <p:spPr>
          <a:xfrm>
            <a:off x="10397946" y="1844824"/>
            <a:ext cx="1287760" cy="1290527"/>
          </a:xfrm>
          <a:prstGeom prst="rect">
            <a:avLst/>
          </a:prstGeom>
        </p:spPr>
      </p:pic>
      <p:cxnSp>
        <p:nvCxnSpPr>
          <p:cNvPr id="8" name="Straight Arrow Connector 7"/>
          <p:cNvCxnSpPr/>
          <p:nvPr/>
        </p:nvCxnSpPr>
        <p:spPr>
          <a:xfrm flipV="1">
            <a:off x="9768408" y="476672"/>
            <a:ext cx="936104" cy="6480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9961706" y="2490087"/>
            <a:ext cx="742806" cy="6452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7027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 about the things that are bothering me? Maybe an adult could help with ideas.</a:t>
            </a:r>
            <a:endParaRPr lang="en-US" dirty="0"/>
          </a:p>
        </p:txBody>
      </p:sp>
      <p:sp>
        <p:nvSpPr>
          <p:cNvPr id="3" name="Content Placeholder 2"/>
          <p:cNvSpPr>
            <a:spLocks noGrp="1"/>
          </p:cNvSpPr>
          <p:nvPr>
            <p:ph idx="1"/>
          </p:nvPr>
        </p:nvSpPr>
        <p:spPr/>
        <p:txBody>
          <a:bodyPr/>
          <a:lstStyle/>
          <a:p>
            <a:pPr marL="0" indent="0">
              <a:buNone/>
            </a:pPr>
            <a:r>
              <a:rPr lang="en-US" dirty="0" smtClean="0"/>
              <a:t>Orange circle:</a:t>
            </a:r>
          </a:p>
          <a:p>
            <a:pPr marL="0" indent="0">
              <a:buNone/>
            </a:pPr>
            <a:r>
              <a:rPr lang="en-US" dirty="0" smtClean="0"/>
              <a:t>Yellow circle: </a:t>
            </a:r>
          </a:p>
          <a:p>
            <a:pPr marL="0" indent="0">
              <a:buNone/>
            </a:pPr>
            <a:r>
              <a:rPr lang="en-US" dirty="0" smtClean="0"/>
              <a:t>Lime green circle:</a:t>
            </a:r>
          </a:p>
          <a:p>
            <a:pPr marL="0" indent="0">
              <a:buNone/>
            </a:pPr>
            <a:r>
              <a:rPr lang="en-US" dirty="0" smtClean="0"/>
              <a:t>Grass green circle:</a:t>
            </a:r>
            <a:endParaRPr lang="en-US" dirty="0"/>
          </a:p>
          <a:p>
            <a:pPr marL="0" indent="0">
              <a:buNone/>
            </a:pPr>
            <a:r>
              <a:rPr lang="en-US" dirty="0" smtClean="0"/>
              <a:t>Turquoise circle:</a:t>
            </a:r>
          </a:p>
          <a:p>
            <a:pPr marL="0" indent="0">
              <a:buNone/>
            </a:pPr>
            <a:r>
              <a:rPr lang="en-US" dirty="0" smtClean="0"/>
              <a:t>Blue circle: </a:t>
            </a: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a good friend</a:t>
            </a:r>
            <a:br>
              <a:rPr lang="en-GB" dirty="0" smtClean="0"/>
            </a:br>
            <a:endParaRPr lang="en-GB" dirty="0"/>
          </a:p>
        </p:txBody>
      </p:sp>
      <p:sp>
        <p:nvSpPr>
          <p:cNvPr id="3" name="TextBox 2"/>
          <p:cNvSpPr txBox="1"/>
          <p:nvPr/>
        </p:nvSpPr>
        <p:spPr>
          <a:xfrm>
            <a:off x="838200" y="1124744"/>
            <a:ext cx="10801200" cy="3970318"/>
          </a:xfrm>
          <a:prstGeom prst="rect">
            <a:avLst/>
          </a:prstGeom>
          <a:noFill/>
        </p:spPr>
        <p:txBody>
          <a:bodyPr wrap="square" rtlCol="0">
            <a:spAutoFit/>
          </a:bodyPr>
          <a:lstStyle/>
          <a:p>
            <a:r>
              <a:rPr lang="en-GB" dirty="0" smtClean="0"/>
              <a:t>We all have friendship issues, even adults! Sometimes people look very confident about making friends even when they are not! When you are growing up, friendships change a lot and sometimes these changes can be hard. </a:t>
            </a:r>
          </a:p>
          <a:p>
            <a:endParaRPr lang="en-GB" dirty="0"/>
          </a:p>
          <a:p>
            <a:r>
              <a:rPr lang="en-GB" dirty="0" smtClean="0"/>
              <a:t>What do you do to make you a good friend? ….</a:t>
            </a:r>
          </a:p>
          <a:p>
            <a:endParaRPr lang="en-GB" dirty="0"/>
          </a:p>
          <a:p>
            <a:r>
              <a:rPr lang="en-GB" dirty="0" smtClean="0"/>
              <a:t>How do you make up after an argument? ……</a:t>
            </a:r>
          </a:p>
          <a:p>
            <a:endParaRPr lang="en-GB" dirty="0"/>
          </a:p>
          <a:p>
            <a:r>
              <a:rPr lang="en-GB" dirty="0" smtClean="0"/>
              <a:t>Is there anything about being a good friend you’d like to get better at?</a:t>
            </a:r>
          </a:p>
          <a:p>
            <a:endParaRPr lang="en-GB" dirty="0"/>
          </a:p>
          <a:p>
            <a:r>
              <a:rPr lang="en-GB" dirty="0" smtClean="0"/>
              <a:t>What about saying sorry? Is it easy or hard for you? </a:t>
            </a:r>
          </a:p>
          <a:p>
            <a:endParaRPr lang="en-GB" dirty="0"/>
          </a:p>
          <a:p>
            <a:r>
              <a:rPr lang="en-GB" dirty="0" smtClean="0"/>
              <a:t>Sometimes others find it hard to say sorry. Sometimes you both have to say sorry! Can you think of a time when this was a challenge? </a:t>
            </a:r>
            <a:endParaRPr lang="en-GB" dirty="0"/>
          </a:p>
        </p:txBody>
      </p:sp>
    </p:spTree>
    <p:extLst>
      <p:ext uri="{BB962C8B-B14F-4D97-AF65-F5344CB8AC3E}">
        <p14:creationId xmlns:p14="http://schemas.microsoft.com/office/powerpoint/2010/main" val="36564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29800" cy="1082674"/>
          </a:xfrm>
        </p:spPr>
        <p:txBody>
          <a:bodyPr/>
          <a:lstStyle/>
          <a:p>
            <a:r>
              <a:rPr lang="en-GB" dirty="0" smtClean="0"/>
              <a:t>Being lonely</a:t>
            </a:r>
            <a:br>
              <a:rPr lang="en-GB" dirty="0" smtClean="0"/>
            </a:br>
            <a:endParaRPr lang="en-GB" dirty="0"/>
          </a:p>
        </p:txBody>
      </p:sp>
      <p:sp>
        <p:nvSpPr>
          <p:cNvPr id="3" name="TextBox 2"/>
          <p:cNvSpPr txBox="1"/>
          <p:nvPr/>
        </p:nvSpPr>
        <p:spPr>
          <a:xfrm>
            <a:off x="838200" y="1124744"/>
            <a:ext cx="10801200" cy="2308324"/>
          </a:xfrm>
          <a:prstGeom prst="rect">
            <a:avLst/>
          </a:prstGeom>
          <a:noFill/>
        </p:spPr>
        <p:txBody>
          <a:bodyPr wrap="square" rtlCol="0">
            <a:spAutoFit/>
          </a:bodyPr>
          <a:lstStyle/>
          <a:p>
            <a:r>
              <a:rPr lang="en-GB" dirty="0" smtClean="0"/>
              <a:t>It can be lonely sometimes. It’s common for everyone to feel it at some point!</a:t>
            </a:r>
          </a:p>
          <a:p>
            <a:endParaRPr lang="en-GB" dirty="0" smtClean="0"/>
          </a:p>
          <a:p>
            <a:r>
              <a:rPr lang="en-GB" dirty="0" smtClean="0"/>
              <a:t>Make a plan – you could try: Saying hi to someone new or ask them to play, join a new club in or out of school, smile be friendly and ask other people questions about themselves.</a:t>
            </a:r>
          </a:p>
          <a:p>
            <a:endParaRPr lang="en-GB" dirty="0"/>
          </a:p>
          <a:p>
            <a:r>
              <a:rPr lang="en-GB" dirty="0" smtClean="0"/>
              <a:t>What is your plan in this situation?</a:t>
            </a:r>
          </a:p>
          <a:p>
            <a:endParaRPr lang="en-GB" dirty="0"/>
          </a:p>
          <a:p>
            <a:endParaRPr lang="en-GB" dirty="0"/>
          </a:p>
        </p:txBody>
      </p:sp>
    </p:spTree>
    <p:extLst>
      <p:ext uri="{BB962C8B-B14F-4D97-AF65-F5344CB8AC3E}">
        <p14:creationId xmlns:p14="http://schemas.microsoft.com/office/powerpoint/2010/main" val="395711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29800" cy="1082674"/>
          </a:xfrm>
        </p:spPr>
        <p:txBody>
          <a:bodyPr/>
          <a:lstStyle/>
          <a:p>
            <a:r>
              <a:rPr lang="en-GB" dirty="0" smtClean="0"/>
              <a:t>If someone is being nasty to you….</a:t>
            </a:r>
            <a:br>
              <a:rPr lang="en-GB" dirty="0" smtClean="0"/>
            </a:br>
            <a:endParaRPr lang="en-GB" dirty="0"/>
          </a:p>
        </p:txBody>
      </p:sp>
      <p:sp>
        <p:nvSpPr>
          <p:cNvPr id="3" name="TextBox 2"/>
          <p:cNvSpPr txBox="1"/>
          <p:nvPr/>
        </p:nvSpPr>
        <p:spPr>
          <a:xfrm>
            <a:off x="838200" y="980728"/>
            <a:ext cx="10801200" cy="6463308"/>
          </a:xfrm>
          <a:prstGeom prst="rect">
            <a:avLst/>
          </a:prstGeom>
          <a:noFill/>
        </p:spPr>
        <p:txBody>
          <a:bodyPr wrap="square" rtlCol="0">
            <a:spAutoFit/>
          </a:bodyPr>
          <a:lstStyle/>
          <a:p>
            <a:r>
              <a:rPr lang="en-GB" dirty="0" smtClean="0"/>
              <a:t>We all have a duty to be polite and sometimes people forget this. Especially younger people who don’t understand the effect of their words and actions on others. </a:t>
            </a:r>
          </a:p>
          <a:p>
            <a:endParaRPr lang="en-GB" dirty="0" smtClean="0"/>
          </a:p>
          <a:p>
            <a:r>
              <a:rPr lang="en-GB" dirty="0" smtClean="0"/>
              <a:t>If this is happening to you, practise some phrases in front of the mirror that you could say.</a:t>
            </a:r>
          </a:p>
          <a:p>
            <a:endParaRPr lang="en-GB" dirty="0"/>
          </a:p>
          <a:p>
            <a:r>
              <a:rPr lang="en-GB" dirty="0" smtClean="0"/>
              <a:t>Here are some examples:</a:t>
            </a:r>
          </a:p>
          <a:p>
            <a:endParaRPr lang="en-GB" dirty="0" smtClean="0"/>
          </a:p>
          <a:p>
            <a:r>
              <a:rPr lang="en-GB" dirty="0" smtClean="0"/>
              <a:t>Thank you for your opinion.</a:t>
            </a:r>
          </a:p>
          <a:p>
            <a:r>
              <a:rPr lang="en-GB" dirty="0" smtClean="0"/>
              <a:t>If you haven’t got something nice to say don’t speak.</a:t>
            </a:r>
          </a:p>
          <a:p>
            <a:r>
              <a:rPr lang="en-GB" dirty="0" smtClean="0"/>
              <a:t>Thank you for stating the obvious.</a:t>
            </a:r>
          </a:p>
          <a:p>
            <a:r>
              <a:rPr lang="en-GB" dirty="0" smtClean="0"/>
              <a:t>I don’t appreciate your tone.</a:t>
            </a:r>
          </a:p>
          <a:p>
            <a:r>
              <a:rPr lang="en-GB" dirty="0" smtClean="0"/>
              <a:t>I don’t respond to rudeness. Try again when you can be polite. </a:t>
            </a:r>
          </a:p>
          <a:p>
            <a:r>
              <a:rPr lang="en-GB" dirty="0" smtClean="0"/>
              <a:t>There are so many things I could say to that comment. But I won’t. </a:t>
            </a:r>
          </a:p>
          <a:p>
            <a:endParaRPr lang="en-GB" dirty="0"/>
          </a:p>
          <a:p>
            <a:r>
              <a:rPr lang="en-GB" dirty="0" smtClean="0"/>
              <a:t>	What are your ideas for this situation?</a:t>
            </a:r>
          </a:p>
          <a:p>
            <a:endParaRPr lang="en-GB" dirty="0"/>
          </a:p>
          <a:p>
            <a:endParaRPr lang="en-GB" dirty="0" smtClean="0"/>
          </a:p>
          <a:p>
            <a:endParaRPr lang="en-GB" dirty="0"/>
          </a:p>
          <a:p>
            <a:r>
              <a:rPr lang="en-GB" dirty="0" smtClean="0"/>
              <a:t>	Please ask for support from a friend and/or adult if this is becoming a </a:t>
            </a:r>
          </a:p>
          <a:p>
            <a:r>
              <a:rPr lang="en-GB" dirty="0"/>
              <a:t>	</a:t>
            </a:r>
            <a:r>
              <a:rPr lang="en-GB" dirty="0" smtClean="0"/>
              <a:t>problem because it is not right and you should not have to put up with it. </a:t>
            </a:r>
          </a:p>
          <a:p>
            <a:r>
              <a:rPr lang="en-GB" dirty="0"/>
              <a:t> </a:t>
            </a:r>
            <a:r>
              <a:rPr lang="en-GB" dirty="0" smtClean="0"/>
              <a:t>              </a:t>
            </a:r>
          </a:p>
          <a:p>
            <a:endParaRPr lang="en-GB" dirty="0"/>
          </a:p>
          <a:p>
            <a:endParaRPr lang="en-GB" dirty="0"/>
          </a:p>
        </p:txBody>
      </p:sp>
    </p:spTree>
    <p:extLst>
      <p:ext uri="{BB962C8B-B14F-4D97-AF65-F5344CB8AC3E}">
        <p14:creationId xmlns:p14="http://schemas.microsoft.com/office/powerpoint/2010/main" val="8301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88640"/>
            <a:ext cx="8458200" cy="1095400"/>
          </a:xfrm>
        </p:spPr>
        <p:txBody>
          <a:bodyPr/>
          <a:lstStyle/>
          <a:p>
            <a:r>
              <a:rPr lang="en-US" dirty="0" smtClean="0"/>
              <a:t>My Journal by _________</a:t>
            </a:r>
            <a:endParaRPr lang="en-US" dirty="0"/>
          </a:p>
        </p:txBody>
      </p:sp>
      <p:sp>
        <p:nvSpPr>
          <p:cNvPr id="4" name="Rounded Rectangle 3"/>
          <p:cNvSpPr/>
          <p:nvPr/>
        </p:nvSpPr>
        <p:spPr>
          <a:xfrm>
            <a:off x="5591944" y="2060848"/>
            <a:ext cx="3024336" cy="3456384"/>
          </a:xfrm>
          <a:prstGeom prst="roundRect">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5" name="TextBox 4"/>
          <p:cNvSpPr txBox="1"/>
          <p:nvPr/>
        </p:nvSpPr>
        <p:spPr>
          <a:xfrm>
            <a:off x="1190653" y="2236222"/>
            <a:ext cx="4392488" cy="369332"/>
          </a:xfrm>
          <a:prstGeom prst="rect">
            <a:avLst/>
          </a:prstGeom>
          <a:noFill/>
        </p:spPr>
        <p:txBody>
          <a:bodyPr wrap="square" rtlCol="0">
            <a:spAutoFit/>
          </a:bodyPr>
          <a:lstStyle/>
          <a:p>
            <a:r>
              <a:rPr lang="en-GB" dirty="0" smtClean="0"/>
              <a:t>This is me </a:t>
            </a:r>
            <a:endParaRPr lang="en-GB" dirty="0"/>
          </a:p>
        </p:txBody>
      </p:sp>
      <p:cxnSp>
        <p:nvCxnSpPr>
          <p:cNvPr id="7" name="Straight Arrow Connector 6"/>
          <p:cNvCxnSpPr/>
          <p:nvPr/>
        </p:nvCxnSpPr>
        <p:spPr>
          <a:xfrm>
            <a:off x="2423592" y="2420888"/>
            <a:ext cx="2736304"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158164"/>
            <a:ext cx="1021241" cy="864127"/>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29800" cy="1082674"/>
          </a:xfrm>
        </p:spPr>
        <p:txBody>
          <a:bodyPr/>
          <a:lstStyle/>
          <a:p>
            <a:r>
              <a:rPr lang="en-GB" dirty="0" smtClean="0"/>
              <a:t>When you don’t get on….</a:t>
            </a:r>
            <a:br>
              <a:rPr lang="en-GB" dirty="0" smtClean="0"/>
            </a:br>
            <a:endParaRPr lang="en-GB" dirty="0"/>
          </a:p>
        </p:txBody>
      </p:sp>
      <p:sp>
        <p:nvSpPr>
          <p:cNvPr id="3" name="TextBox 2"/>
          <p:cNvSpPr txBox="1"/>
          <p:nvPr/>
        </p:nvSpPr>
        <p:spPr>
          <a:xfrm>
            <a:off x="838200" y="1196752"/>
            <a:ext cx="10801200" cy="2585323"/>
          </a:xfrm>
          <a:prstGeom prst="rect">
            <a:avLst/>
          </a:prstGeom>
          <a:noFill/>
        </p:spPr>
        <p:txBody>
          <a:bodyPr wrap="square" rtlCol="0">
            <a:spAutoFit/>
          </a:bodyPr>
          <a:lstStyle/>
          <a:p>
            <a:r>
              <a:rPr lang="en-GB" dirty="0" smtClean="0"/>
              <a:t>We all have people that we don’t ‘gel’ with. This can be hard when you’re in school as this person can be with you a lot. </a:t>
            </a:r>
          </a:p>
          <a:p>
            <a:endParaRPr lang="en-GB" dirty="0" smtClean="0"/>
          </a:p>
          <a:p>
            <a:r>
              <a:rPr lang="en-GB" dirty="0" smtClean="0"/>
              <a:t>Either way, we need to develop strategies in managing these people! There’s no rules saying you have to like everyone, but we do need to work on our responses when we are wound up (adults as well!).</a:t>
            </a:r>
          </a:p>
          <a:p>
            <a:endParaRPr lang="en-GB" dirty="0"/>
          </a:p>
          <a:p>
            <a:r>
              <a:rPr lang="en-GB" dirty="0" smtClean="0"/>
              <a:t>What is your plan in this situation?</a:t>
            </a:r>
          </a:p>
          <a:p>
            <a:endParaRPr lang="en-GB" dirty="0"/>
          </a:p>
          <a:p>
            <a:endParaRPr lang="en-GB" dirty="0"/>
          </a:p>
        </p:txBody>
      </p:sp>
    </p:spTree>
    <p:extLst>
      <p:ext uri="{BB962C8B-B14F-4D97-AF65-F5344CB8AC3E}">
        <p14:creationId xmlns:p14="http://schemas.microsoft.com/office/powerpoint/2010/main" val="6083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29800" cy="1082674"/>
          </a:xfrm>
        </p:spPr>
        <p:txBody>
          <a:bodyPr/>
          <a:lstStyle/>
          <a:p>
            <a:r>
              <a:rPr lang="en-GB" dirty="0" smtClean="0"/>
              <a:t>If you are worried about someone….</a:t>
            </a:r>
            <a:br>
              <a:rPr lang="en-GB" dirty="0" smtClean="0"/>
            </a:br>
            <a:endParaRPr lang="en-GB" dirty="0"/>
          </a:p>
        </p:txBody>
      </p:sp>
      <p:sp>
        <p:nvSpPr>
          <p:cNvPr id="3" name="TextBox 2"/>
          <p:cNvSpPr txBox="1"/>
          <p:nvPr/>
        </p:nvSpPr>
        <p:spPr>
          <a:xfrm>
            <a:off x="838200" y="1196752"/>
            <a:ext cx="10801200" cy="3416320"/>
          </a:xfrm>
          <a:prstGeom prst="rect">
            <a:avLst/>
          </a:prstGeom>
          <a:noFill/>
        </p:spPr>
        <p:txBody>
          <a:bodyPr wrap="square" rtlCol="0">
            <a:spAutoFit/>
          </a:bodyPr>
          <a:lstStyle/>
          <a:p>
            <a:r>
              <a:rPr lang="en-GB" dirty="0" smtClean="0"/>
              <a:t>If there is a friend that you are worried about then don’t stay silent. </a:t>
            </a:r>
          </a:p>
          <a:p>
            <a:endParaRPr lang="en-GB" dirty="0" smtClean="0"/>
          </a:p>
          <a:p>
            <a:r>
              <a:rPr lang="en-GB" dirty="0" smtClean="0"/>
              <a:t>They might be very unhappy or tired all the time or in trouble a lot, be moody or have changes in their appetite. Sometimes they may say they do not want help. </a:t>
            </a:r>
          </a:p>
          <a:p>
            <a:endParaRPr lang="en-GB" dirty="0"/>
          </a:p>
          <a:p>
            <a:r>
              <a:rPr lang="en-GB" dirty="0" smtClean="0"/>
              <a:t>What would you suggest to them in this situation? Maybe you could write them a letter?</a:t>
            </a:r>
          </a:p>
          <a:p>
            <a:endParaRPr lang="en-GB" dirty="0"/>
          </a:p>
          <a:p>
            <a:r>
              <a:rPr lang="en-GB" dirty="0" smtClean="0"/>
              <a:t>Dear _____</a:t>
            </a:r>
          </a:p>
          <a:p>
            <a:endParaRPr lang="en-GB" dirty="0"/>
          </a:p>
          <a:p>
            <a:endParaRPr lang="en-GB" dirty="0" smtClean="0"/>
          </a:p>
          <a:p>
            <a:endParaRPr lang="en-GB" dirty="0"/>
          </a:p>
          <a:p>
            <a:endParaRPr lang="en-GB" dirty="0"/>
          </a:p>
        </p:txBody>
      </p:sp>
      <p:sp>
        <p:nvSpPr>
          <p:cNvPr id="4" name="Rectangle 3"/>
          <p:cNvSpPr/>
          <p:nvPr/>
        </p:nvSpPr>
        <p:spPr>
          <a:xfrm>
            <a:off x="1559497" y="5805264"/>
            <a:ext cx="7992888" cy="646331"/>
          </a:xfrm>
          <a:prstGeom prst="rect">
            <a:avLst/>
          </a:prstGeom>
        </p:spPr>
        <p:txBody>
          <a:bodyPr wrap="square">
            <a:spAutoFit/>
          </a:bodyPr>
          <a:lstStyle/>
          <a:p>
            <a:r>
              <a:rPr lang="en-GB" dirty="0" smtClean="0"/>
              <a:t>If you are worried, you may need to ask an adult to help and check everything is ok.</a:t>
            </a:r>
            <a:endParaRPr lang="en-GB" dirty="0"/>
          </a:p>
        </p:txBody>
      </p:sp>
    </p:spTree>
    <p:extLst>
      <p:ext uri="{BB962C8B-B14F-4D97-AF65-F5344CB8AC3E}">
        <p14:creationId xmlns:p14="http://schemas.microsoft.com/office/powerpoint/2010/main" val="414269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Many of us have different faces that we show to the world or keep to ourselves. What are yours?</a:t>
            </a:r>
            <a:endParaRPr lang="en-GB" dirty="0"/>
          </a:p>
        </p:txBody>
      </p:sp>
      <p:sp>
        <p:nvSpPr>
          <p:cNvPr id="3" name="Content Placeholder 2"/>
          <p:cNvSpPr>
            <a:spLocks noGrp="1"/>
          </p:cNvSpPr>
          <p:nvPr>
            <p:ph sz="half" idx="1"/>
          </p:nvPr>
        </p:nvSpPr>
        <p:spPr/>
        <p:txBody>
          <a:bodyPr/>
          <a:lstStyle/>
          <a:p>
            <a:pPr marL="0" indent="0">
              <a:buNone/>
            </a:pPr>
            <a:r>
              <a:rPr lang="en-GB" dirty="0" smtClean="0"/>
              <a:t>I show the world:</a:t>
            </a:r>
            <a:endParaRPr lang="en-GB" dirty="0"/>
          </a:p>
        </p:txBody>
      </p:sp>
      <p:sp>
        <p:nvSpPr>
          <p:cNvPr id="4" name="Content Placeholder 3"/>
          <p:cNvSpPr>
            <a:spLocks noGrp="1"/>
          </p:cNvSpPr>
          <p:nvPr>
            <p:ph sz="half" idx="2"/>
          </p:nvPr>
        </p:nvSpPr>
        <p:spPr/>
        <p:txBody>
          <a:bodyPr/>
          <a:lstStyle/>
          <a:p>
            <a:pPr marL="0" indent="0">
              <a:buNone/>
            </a:pPr>
            <a:r>
              <a:rPr lang="en-GB" dirty="0" smtClean="0"/>
              <a:t>I keep to myself:</a:t>
            </a:r>
            <a:endParaRPr lang="en-GB" dirty="0"/>
          </a:p>
        </p:txBody>
      </p:sp>
      <p:sp>
        <p:nvSpPr>
          <p:cNvPr id="5" name="TextBox 4"/>
          <p:cNvSpPr txBox="1"/>
          <p:nvPr/>
        </p:nvSpPr>
        <p:spPr>
          <a:xfrm>
            <a:off x="1919536" y="5949280"/>
            <a:ext cx="7416824" cy="923330"/>
          </a:xfrm>
          <a:prstGeom prst="rect">
            <a:avLst/>
          </a:prstGeom>
          <a:noFill/>
        </p:spPr>
        <p:txBody>
          <a:bodyPr wrap="square" rtlCol="0">
            <a:spAutoFit/>
          </a:bodyPr>
          <a:lstStyle/>
          <a:p>
            <a:r>
              <a:rPr lang="en-GB" dirty="0" smtClean="0"/>
              <a:t>As you get more confident, you are more likely to show your true authentic self. Reflect on what things you hide that you would like to show people. Perhaps you could try something small tomorrow!</a:t>
            </a:r>
            <a:endParaRPr lang="en-GB" dirty="0"/>
          </a:p>
        </p:txBody>
      </p:sp>
    </p:spTree>
    <p:extLst>
      <p:ext uri="{BB962C8B-B14F-4D97-AF65-F5344CB8AC3E}">
        <p14:creationId xmlns:p14="http://schemas.microsoft.com/office/powerpoint/2010/main" val="12545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424"/>
            <a:ext cx="9829800" cy="1082674"/>
          </a:xfrm>
        </p:spPr>
        <p:txBody>
          <a:bodyPr/>
          <a:lstStyle/>
          <a:p>
            <a:r>
              <a:rPr lang="en-GB" dirty="0" smtClean="0"/>
              <a:t>If you do want to talk to someone about anything…</a:t>
            </a:r>
            <a:endParaRPr lang="en-GB" dirty="0"/>
          </a:p>
        </p:txBody>
      </p:sp>
      <p:sp>
        <p:nvSpPr>
          <p:cNvPr id="3" name="Content Placeholder 2"/>
          <p:cNvSpPr>
            <a:spLocks noGrp="1"/>
          </p:cNvSpPr>
          <p:nvPr>
            <p:ph idx="1"/>
          </p:nvPr>
        </p:nvSpPr>
        <p:spPr>
          <a:xfrm>
            <a:off x="389468" y="980728"/>
            <a:ext cx="11611188" cy="3474720"/>
          </a:xfrm>
        </p:spPr>
        <p:txBody>
          <a:bodyPr>
            <a:normAutofit lnSpcReduction="10000"/>
          </a:bodyPr>
          <a:lstStyle/>
          <a:p>
            <a:pPr marL="0" indent="0">
              <a:buNone/>
            </a:pPr>
            <a:r>
              <a:rPr lang="en-GB" dirty="0" smtClean="0"/>
              <a:t>It can be hard to start difficult conversations but as the saying goes, a problem shared is a problem halved (or at least reduced slightly). A trusted adult with extra years of wisdom can probably think of solutions that you haven’t yet. They may even understand the situation a tiny bit.</a:t>
            </a:r>
          </a:p>
          <a:p>
            <a:pPr marL="0" indent="0">
              <a:buNone/>
            </a:pPr>
            <a:r>
              <a:rPr lang="en-GB" dirty="0" smtClean="0"/>
              <a:t>I have found that it is easier to write down a script to start me off as then I can just read it.</a:t>
            </a:r>
          </a:p>
          <a:p>
            <a:pPr marL="0" indent="0">
              <a:buNone/>
            </a:pPr>
            <a:r>
              <a:rPr lang="en-GB" dirty="0" smtClean="0"/>
              <a:t>If this would help you, you can start it off here. Here are some possible starters. Delete the ones you don’t want!</a:t>
            </a:r>
          </a:p>
          <a:p>
            <a:pPr marL="0" indent="0">
              <a:buNone/>
            </a:pPr>
            <a:r>
              <a:rPr lang="en-GB" dirty="0" smtClean="0"/>
              <a:t>Have you got a few minutes to hear about something I’m struggling with?</a:t>
            </a:r>
          </a:p>
          <a:p>
            <a:pPr marL="0" indent="0">
              <a:buNone/>
            </a:pPr>
            <a:r>
              <a:rPr lang="en-GB" dirty="0" smtClean="0"/>
              <a:t>This is going to sound weird but….</a:t>
            </a:r>
          </a:p>
          <a:p>
            <a:pPr marL="0" indent="0">
              <a:buNone/>
            </a:pPr>
            <a:r>
              <a:rPr lang="en-GB" dirty="0" smtClean="0"/>
              <a:t>I’m trusting you with something really important, can you listen a minute?</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19361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1412776"/>
            <a:ext cx="10801200" cy="2893100"/>
          </a:xfrm>
          <a:prstGeom prst="rect">
            <a:avLst/>
          </a:prstGeom>
        </p:spPr>
        <p:txBody>
          <a:bodyPr wrap="square">
            <a:spAutoFit/>
          </a:bodyPr>
          <a:lstStyle/>
          <a:p>
            <a:pPr fontAlgn="base"/>
            <a:r>
              <a:rPr lang="en-US" sz="1400" dirty="0">
                <a:solidFill>
                  <a:srgbClr val="006489"/>
                </a:solidFill>
                <a:latin typeface="Raleway"/>
              </a:rPr>
              <a:t>Staring at clouds or treetops – just laying on the ground watching the clouds go by and listening to the wind rustling the leaves</a:t>
            </a:r>
            <a:r>
              <a:rPr lang="en-US" sz="1400" dirty="0" smtClean="0">
                <a:solidFill>
                  <a:srgbClr val="006489"/>
                </a:solidFill>
                <a:latin typeface="Raleway"/>
              </a:rPr>
              <a:t>.</a:t>
            </a:r>
          </a:p>
          <a:p>
            <a:pPr fontAlgn="base"/>
            <a:endParaRPr lang="en-US" sz="1400" dirty="0">
              <a:solidFill>
                <a:srgbClr val="006489"/>
              </a:solidFill>
              <a:latin typeface="Raleway"/>
            </a:endParaRPr>
          </a:p>
          <a:p>
            <a:pPr fontAlgn="base"/>
            <a:r>
              <a:rPr lang="en-US" sz="1400" dirty="0">
                <a:solidFill>
                  <a:srgbClr val="006489"/>
                </a:solidFill>
                <a:latin typeface="Raleway"/>
              </a:rPr>
              <a:t>Painting without thinking – just a brush, paper and </a:t>
            </a:r>
            <a:r>
              <a:rPr lang="en-US" sz="1400" dirty="0" err="1">
                <a:solidFill>
                  <a:srgbClr val="006489"/>
                </a:solidFill>
                <a:latin typeface="Raleway"/>
              </a:rPr>
              <a:t>colour</a:t>
            </a:r>
            <a:r>
              <a:rPr lang="en-US" sz="1400" dirty="0">
                <a:solidFill>
                  <a:srgbClr val="006489"/>
                </a:solidFill>
                <a:latin typeface="Raleway"/>
              </a:rPr>
              <a:t>. No need to think about it just go where the mood takes you whether its swirls or stripes. There’s no pressure to produce a masterpiece, just get the paint on the page without thinking</a:t>
            </a:r>
            <a:r>
              <a:rPr lang="en-US" sz="1400" dirty="0" smtClean="0">
                <a:solidFill>
                  <a:srgbClr val="006489"/>
                </a:solidFill>
                <a:latin typeface="Raleway"/>
              </a:rPr>
              <a:t>.</a:t>
            </a:r>
          </a:p>
          <a:p>
            <a:pPr fontAlgn="base"/>
            <a:endParaRPr lang="en-US" sz="1400" dirty="0">
              <a:solidFill>
                <a:srgbClr val="006489"/>
              </a:solidFill>
              <a:latin typeface="Raleway"/>
            </a:endParaRPr>
          </a:p>
          <a:p>
            <a:pPr fontAlgn="base"/>
            <a:r>
              <a:rPr lang="en-US" sz="1400" dirty="0">
                <a:solidFill>
                  <a:srgbClr val="006489"/>
                </a:solidFill>
                <a:latin typeface="Raleway"/>
              </a:rPr>
              <a:t>Sensory activities – whether it’s popping those pop toys or playing with cornflower and water mixtures, all are calming</a:t>
            </a:r>
            <a:r>
              <a:rPr lang="en-US" sz="1400" dirty="0" smtClean="0">
                <a:solidFill>
                  <a:srgbClr val="006489"/>
                </a:solidFill>
                <a:latin typeface="Raleway"/>
              </a:rPr>
              <a:t>.</a:t>
            </a:r>
          </a:p>
          <a:p>
            <a:pPr fontAlgn="base"/>
            <a:endParaRPr lang="en-US" sz="1400" dirty="0">
              <a:solidFill>
                <a:srgbClr val="006489"/>
              </a:solidFill>
              <a:latin typeface="Raleway"/>
            </a:endParaRPr>
          </a:p>
          <a:p>
            <a:pPr fontAlgn="base"/>
            <a:r>
              <a:rPr lang="en-US" sz="1400" dirty="0">
                <a:solidFill>
                  <a:srgbClr val="006489"/>
                </a:solidFill>
                <a:latin typeface="Raleway"/>
              </a:rPr>
              <a:t>Glitter bottle – make one together out of a plastic water bottle. Shake it and watch it settle.</a:t>
            </a:r>
          </a:p>
          <a:p>
            <a:pPr fontAlgn="base"/>
            <a:r>
              <a:rPr lang="en-US" sz="1400" dirty="0">
                <a:solidFill>
                  <a:srgbClr val="006489"/>
                </a:solidFill>
                <a:latin typeface="Raleway"/>
              </a:rPr>
              <a:t>Body scan – lie down and relax every part of your body, one part at a time from your head to your feet.</a:t>
            </a:r>
          </a:p>
          <a:p>
            <a:pPr fontAlgn="base"/>
            <a:endParaRPr lang="en-US" sz="1400" dirty="0" smtClean="0">
              <a:solidFill>
                <a:srgbClr val="58585A"/>
              </a:solidFill>
              <a:latin typeface="Lato"/>
            </a:endParaRPr>
          </a:p>
          <a:p>
            <a:pPr fontAlgn="base"/>
            <a:r>
              <a:rPr lang="en-US" sz="1400" dirty="0" smtClean="0">
                <a:solidFill>
                  <a:srgbClr val="58585A"/>
                </a:solidFill>
                <a:latin typeface="Lato"/>
              </a:rPr>
              <a:t>For </a:t>
            </a:r>
            <a:r>
              <a:rPr lang="en-US" sz="1400" dirty="0">
                <a:solidFill>
                  <a:srgbClr val="58585A"/>
                </a:solidFill>
                <a:latin typeface="Lato"/>
              </a:rPr>
              <a:t>further great ideas see:</a:t>
            </a:r>
          </a:p>
          <a:p>
            <a:pPr fontAlgn="base"/>
            <a:r>
              <a:rPr lang="en-US" sz="1400" dirty="0">
                <a:solidFill>
                  <a:srgbClr val="006489"/>
                </a:solidFill>
                <a:latin typeface="inherit"/>
                <a:hlinkClick r:id="rId2"/>
              </a:rPr>
              <a:t>https://alderhey.nhs.uk/application/files/9815/8515/7280/Mindfulness_activities_for_kids.pdf</a:t>
            </a:r>
            <a:endParaRPr lang="en-US" sz="1400" dirty="0">
              <a:solidFill>
                <a:srgbClr val="58585A"/>
              </a:solidFill>
              <a:latin typeface="Lato"/>
            </a:endParaRPr>
          </a:p>
          <a:p>
            <a:pPr fontAlgn="base"/>
            <a:r>
              <a:rPr lang="en-US" sz="1400" dirty="0">
                <a:solidFill>
                  <a:srgbClr val="006489"/>
                </a:solidFill>
                <a:latin typeface="inherit"/>
                <a:hlinkClick r:id="rId3"/>
              </a:rPr>
              <a:t>https://www.bbcgoodfood.com/howto/guide/10-mindfulness-exercises-kids</a:t>
            </a:r>
            <a:endParaRPr lang="en-US" sz="1400" b="0" i="0" dirty="0">
              <a:solidFill>
                <a:srgbClr val="58585A"/>
              </a:solidFill>
              <a:effectLst/>
              <a:latin typeface="Lato"/>
            </a:endParaRPr>
          </a:p>
        </p:txBody>
      </p:sp>
      <p:sp>
        <p:nvSpPr>
          <p:cNvPr id="3" name="Rectangle 2"/>
          <p:cNvSpPr/>
          <p:nvPr/>
        </p:nvSpPr>
        <p:spPr>
          <a:xfrm>
            <a:off x="695400" y="620688"/>
            <a:ext cx="3948517" cy="461665"/>
          </a:xfrm>
          <a:prstGeom prst="rect">
            <a:avLst/>
          </a:prstGeom>
        </p:spPr>
        <p:txBody>
          <a:bodyPr wrap="none">
            <a:spAutoFit/>
          </a:bodyPr>
          <a:lstStyle/>
          <a:p>
            <a:r>
              <a:rPr lang="en-GB" sz="2400" dirty="0" smtClean="0"/>
              <a:t>Mindfulness activities to try:</a:t>
            </a:r>
            <a:endParaRPr lang="en-GB" sz="2400" dirty="0"/>
          </a:p>
        </p:txBody>
      </p:sp>
      <p:sp>
        <p:nvSpPr>
          <p:cNvPr id="4" name="Rectangle 3"/>
          <p:cNvSpPr/>
          <p:nvPr/>
        </p:nvSpPr>
        <p:spPr>
          <a:xfrm>
            <a:off x="4943872" y="251356"/>
            <a:ext cx="7008440" cy="738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rgbClr val="58585A"/>
                </a:solidFill>
                <a:latin typeface="Lato"/>
              </a:rPr>
              <a:t>scientists</a:t>
            </a:r>
            <a:r>
              <a:rPr lang="en-US" sz="1400" dirty="0">
                <a:solidFill>
                  <a:srgbClr val="58585A"/>
                </a:solidFill>
                <a:latin typeface="Lato"/>
              </a:rPr>
              <a:t> have discovered that </a:t>
            </a:r>
            <a:r>
              <a:rPr lang="en-US" sz="1400" b="1" dirty="0">
                <a:solidFill>
                  <a:srgbClr val="58585A"/>
                </a:solidFill>
                <a:latin typeface="Lato"/>
              </a:rPr>
              <a:t>mindfulness</a:t>
            </a:r>
            <a:r>
              <a:rPr lang="en-US" sz="1400" dirty="0">
                <a:solidFill>
                  <a:srgbClr val="58585A"/>
                </a:solidFill>
                <a:latin typeface="Lato"/>
              </a:rPr>
              <a:t> techniques help improve physical health in a number of ways. </a:t>
            </a:r>
            <a:r>
              <a:rPr lang="en-US" sz="1400" b="1" dirty="0">
                <a:solidFill>
                  <a:srgbClr val="58585A"/>
                </a:solidFill>
                <a:latin typeface="Lato"/>
              </a:rPr>
              <a:t>Mindfulness</a:t>
            </a:r>
            <a:r>
              <a:rPr lang="en-US" sz="1400" dirty="0">
                <a:solidFill>
                  <a:srgbClr val="58585A"/>
                </a:solidFill>
                <a:latin typeface="Lato"/>
              </a:rPr>
              <a:t> can: help relieve </a:t>
            </a:r>
            <a:r>
              <a:rPr lang="en-US" sz="1400" dirty="0" smtClean="0">
                <a:solidFill>
                  <a:srgbClr val="58585A"/>
                </a:solidFill>
                <a:latin typeface="Lato"/>
              </a:rPr>
              <a:t>worry, improve </a:t>
            </a:r>
            <a:r>
              <a:rPr lang="en-US" sz="1400" dirty="0">
                <a:solidFill>
                  <a:srgbClr val="58585A"/>
                </a:solidFill>
                <a:latin typeface="Lato"/>
              </a:rPr>
              <a:t>sleep, </a:t>
            </a:r>
            <a:r>
              <a:rPr lang="en-US" sz="1400" dirty="0" smtClean="0">
                <a:solidFill>
                  <a:srgbClr val="58585A"/>
                </a:solidFill>
                <a:latin typeface="Lato"/>
              </a:rPr>
              <a:t>improve stomach issues, go some way to preventing illness that may be stress related.</a:t>
            </a:r>
            <a:endParaRPr lang="en-GB" sz="1400" dirty="0"/>
          </a:p>
        </p:txBody>
      </p:sp>
      <p:sp>
        <p:nvSpPr>
          <p:cNvPr id="5" name="Rectangle 4"/>
          <p:cNvSpPr/>
          <p:nvPr/>
        </p:nvSpPr>
        <p:spPr>
          <a:xfrm>
            <a:off x="2063552" y="4509120"/>
            <a:ext cx="7272808" cy="1200329"/>
          </a:xfrm>
          <a:prstGeom prst="rect">
            <a:avLst/>
          </a:prstGeom>
        </p:spPr>
        <p:txBody>
          <a:bodyPr wrap="square">
            <a:spAutoFit/>
          </a:bodyPr>
          <a:lstStyle/>
          <a:p>
            <a:r>
              <a:rPr lang="en-US" dirty="0" smtClean="0">
                <a:solidFill>
                  <a:srgbClr val="58585A"/>
                </a:solidFill>
                <a:latin typeface="Calibri" panose="020F0502020204030204" pitchFamily="34" charset="0"/>
                <a:cs typeface="Calibri" panose="020F0502020204030204" pitchFamily="34" charset="0"/>
              </a:rPr>
              <a:t>Which did you like? Record your opinions here:</a:t>
            </a:r>
          </a:p>
          <a:p>
            <a:endParaRPr lang="en-US" dirty="0">
              <a:solidFill>
                <a:srgbClr val="58585A"/>
              </a:solidFill>
              <a:latin typeface="Calibri" panose="020F0502020204030204" pitchFamily="34" charset="0"/>
              <a:cs typeface="Calibri" panose="020F0502020204030204" pitchFamily="34" charset="0"/>
            </a:endParaRPr>
          </a:p>
          <a:p>
            <a:endParaRPr lang="en-US" dirty="0" smtClean="0">
              <a:solidFill>
                <a:srgbClr val="58585A"/>
              </a:solidFill>
              <a:latin typeface="Calibri" panose="020F0502020204030204" pitchFamily="34" charset="0"/>
              <a:cs typeface="Calibri" panose="020F0502020204030204" pitchFamily="34" charset="0"/>
            </a:endParaRPr>
          </a:p>
          <a:p>
            <a:r>
              <a:rPr lang="en-US" dirty="0" smtClean="0">
                <a:solidFill>
                  <a:srgbClr val="58585A"/>
                </a:solidFill>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512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Feeling sad</a:t>
            </a:r>
            <a:endParaRPr lang="en-GB" dirty="0"/>
          </a:p>
        </p:txBody>
      </p:sp>
      <p:sp>
        <p:nvSpPr>
          <p:cNvPr id="3" name="Content Placeholder 2"/>
          <p:cNvSpPr>
            <a:spLocks noGrp="1"/>
          </p:cNvSpPr>
          <p:nvPr>
            <p:ph idx="1"/>
          </p:nvPr>
        </p:nvSpPr>
        <p:spPr>
          <a:xfrm>
            <a:off x="407368" y="1828800"/>
            <a:ext cx="10260632" cy="3474720"/>
          </a:xfrm>
        </p:spPr>
        <p:txBody>
          <a:bodyPr/>
          <a:lstStyle/>
          <a:p>
            <a:pPr marL="0" indent="0">
              <a:buNone/>
            </a:pPr>
            <a:r>
              <a:rPr lang="en-GB" dirty="0" smtClean="0"/>
              <a:t>We all feel sad. Sometimes we can bounce back quickly, sometimes it takes longer. Journaling it great for this. If you are feeling sad for a while please discuss it with someone. </a:t>
            </a:r>
          </a:p>
          <a:p>
            <a:pPr marL="0" indent="0">
              <a:buNone/>
            </a:pPr>
            <a:r>
              <a:rPr lang="en-GB" dirty="0" smtClean="0"/>
              <a:t>Use this space to record your thoughts: </a:t>
            </a:r>
            <a:endParaRPr lang="en-GB" dirty="0"/>
          </a:p>
        </p:txBody>
      </p:sp>
    </p:spTree>
    <p:extLst>
      <p:ext uri="{BB962C8B-B14F-4D97-AF65-F5344CB8AC3E}">
        <p14:creationId xmlns:p14="http://schemas.microsoft.com/office/powerpoint/2010/main" val="36860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16632"/>
            <a:ext cx="9829800" cy="1082674"/>
          </a:xfrm>
        </p:spPr>
        <p:txBody>
          <a:bodyPr/>
          <a:lstStyle/>
          <a:p>
            <a:r>
              <a:rPr lang="en-GB" dirty="0" smtClean="0"/>
              <a:t>Ideas for further prompts – Copy and paste the ones you would like to write about on a new page. </a:t>
            </a:r>
            <a:endParaRPr lang="en-GB" dirty="0"/>
          </a:p>
        </p:txBody>
      </p:sp>
      <p:sp>
        <p:nvSpPr>
          <p:cNvPr id="3" name="Content Placeholder 2"/>
          <p:cNvSpPr>
            <a:spLocks noGrp="1"/>
          </p:cNvSpPr>
          <p:nvPr>
            <p:ph idx="1"/>
          </p:nvPr>
        </p:nvSpPr>
        <p:spPr>
          <a:xfrm>
            <a:off x="1490108" y="1447800"/>
            <a:ext cx="10078500" cy="5410200"/>
          </a:xfrm>
        </p:spPr>
        <p:txBody>
          <a:bodyPr>
            <a:normAutofit fontScale="85000" lnSpcReduction="20000"/>
          </a:bodyPr>
          <a:lstStyle/>
          <a:p>
            <a:r>
              <a:rPr lang="en-GB" dirty="0" smtClean="0"/>
              <a:t>You are the teacher for the day. What do you do.</a:t>
            </a:r>
          </a:p>
          <a:p>
            <a:r>
              <a:rPr lang="en-GB" dirty="0" smtClean="0"/>
              <a:t>Put yourself in someone else’s shoes. Describe their life.</a:t>
            </a:r>
          </a:p>
          <a:p>
            <a:r>
              <a:rPr lang="en-GB" dirty="0" smtClean="0"/>
              <a:t>Look in the mirror and write about what you see. </a:t>
            </a:r>
          </a:p>
          <a:p>
            <a:r>
              <a:rPr lang="en-GB" dirty="0" smtClean="0"/>
              <a:t>Describe a situation where someone sucked your energy (a mood hoover!).</a:t>
            </a:r>
          </a:p>
          <a:p>
            <a:r>
              <a:rPr lang="en-GB" dirty="0" smtClean="0"/>
              <a:t>Who do admire and why?</a:t>
            </a:r>
          </a:p>
          <a:p>
            <a:r>
              <a:rPr lang="en-GB" dirty="0" smtClean="0"/>
              <a:t>What are your top fears? How could you make these smaller?</a:t>
            </a:r>
          </a:p>
          <a:p>
            <a:r>
              <a:rPr lang="en-GB" dirty="0" smtClean="0"/>
              <a:t>Write about a time you over reacted. What could you do differently?</a:t>
            </a:r>
          </a:p>
          <a:p>
            <a:r>
              <a:rPr lang="en-GB" dirty="0" smtClean="0"/>
              <a:t>Write about a time you helped someone. How does that make you feel?</a:t>
            </a:r>
          </a:p>
          <a:p>
            <a:r>
              <a:rPr lang="en-GB" dirty="0" smtClean="0"/>
              <a:t>What bad habits do you have and would you like to change them?</a:t>
            </a:r>
          </a:p>
          <a:p>
            <a:r>
              <a:rPr lang="en-GB" dirty="0" smtClean="0"/>
              <a:t>What personality traits do you value in others?</a:t>
            </a:r>
          </a:p>
          <a:p>
            <a:r>
              <a:rPr lang="en-GB" dirty="0" smtClean="0"/>
              <a:t>Write a letter to yourself planning 3 things to work on. </a:t>
            </a:r>
          </a:p>
          <a:p>
            <a:r>
              <a:rPr lang="en-GB" dirty="0" smtClean="0"/>
              <a:t>Check out this website </a:t>
            </a:r>
            <a:r>
              <a:rPr lang="en-GB" dirty="0"/>
              <a:t>for another 52 ideas! </a:t>
            </a:r>
            <a:endParaRPr lang="en-GB" dirty="0" smtClean="0"/>
          </a:p>
          <a:p>
            <a:r>
              <a:rPr lang="en-GB" dirty="0" smtClean="0">
                <a:hlinkClick r:id="rId2"/>
              </a:rPr>
              <a:t>https</a:t>
            </a:r>
            <a:r>
              <a:rPr lang="en-GB" dirty="0">
                <a:hlinkClick r:id="rId2"/>
              </a:rPr>
              <a:t>://www.waterford.org/resources/journal-prompts-for-kids</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18182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687610"/>
          </a:xfrm>
        </p:spPr>
        <p:txBody>
          <a:bodyPr>
            <a:normAutofit fontScale="90000"/>
          </a:bodyPr>
          <a:lstStyle/>
          <a:p>
            <a:r>
              <a:rPr lang="en-US" dirty="0" smtClean="0"/>
              <a:t>Hints and Tips for this PowerPoint</a:t>
            </a:r>
            <a:r>
              <a:rPr lang="en-US" dirty="0" smtClean="0"/>
              <a:t>:</a:t>
            </a:r>
            <a:r>
              <a:rPr lang="en-US" dirty="0" smtClean="0"/>
              <a:t/>
            </a:r>
            <a:br>
              <a:rPr lang="en-US" dirty="0" smtClean="0"/>
            </a:br>
            <a:endParaRPr lang="en-US" dirty="0"/>
          </a:p>
        </p:txBody>
      </p:sp>
      <p:sp>
        <p:nvSpPr>
          <p:cNvPr id="3" name="TextBox 2"/>
          <p:cNvSpPr txBox="1"/>
          <p:nvPr/>
        </p:nvSpPr>
        <p:spPr>
          <a:xfrm>
            <a:off x="819944" y="708722"/>
            <a:ext cx="10658400" cy="6801862"/>
          </a:xfrm>
          <a:prstGeom prst="rect">
            <a:avLst/>
          </a:prstGeom>
          <a:noFill/>
        </p:spPr>
        <p:txBody>
          <a:bodyPr wrap="square" rtlCol="0">
            <a:spAutoFit/>
          </a:bodyPr>
          <a:lstStyle/>
          <a:p>
            <a:r>
              <a:rPr lang="en-GB" sz="2000" dirty="0" smtClean="0"/>
              <a:t>So this should be an enjoyable process! Hopefully by using a PowerPoint you will find it easier than writing it in a book. You can also use accessibility add </a:t>
            </a:r>
            <a:r>
              <a:rPr lang="en-GB" sz="2000" dirty="0" err="1" smtClean="0"/>
              <a:t>ons</a:t>
            </a:r>
            <a:r>
              <a:rPr lang="en-GB" sz="2000" dirty="0" smtClean="0"/>
              <a:t> such as speech to text if you’re not keen to type! The point is getting your feelings down – it doesn’t matter how you do it! Also you can of course design your own </a:t>
            </a:r>
            <a:r>
              <a:rPr lang="en-GB" sz="2000" smtClean="0"/>
              <a:t>PowerPoint if </a:t>
            </a:r>
            <a:r>
              <a:rPr lang="en-GB" sz="2000" dirty="0" smtClean="0"/>
              <a:t>you’re not keen on this one.</a:t>
            </a:r>
          </a:p>
          <a:p>
            <a:endParaRPr lang="en-GB" sz="2000" dirty="0"/>
          </a:p>
          <a:p>
            <a:r>
              <a:rPr lang="en-GB" sz="2000" dirty="0"/>
              <a:t>Parents – take a look at: </a:t>
            </a:r>
            <a:r>
              <a:rPr lang="en-GB" sz="2000" dirty="0">
                <a:hlinkClick r:id="rId2"/>
              </a:rPr>
              <a:t>https://blogs.microsoft.com/accessibility/inclusive-remote-learning</a:t>
            </a:r>
            <a:r>
              <a:rPr lang="en-GB" sz="2000" dirty="0" smtClean="0">
                <a:hlinkClick r:id="rId2"/>
              </a:rPr>
              <a:t>/</a:t>
            </a:r>
            <a:r>
              <a:rPr lang="en-GB" sz="2000" dirty="0" smtClean="0"/>
              <a:t> for accessibility ideas.</a:t>
            </a:r>
          </a:p>
          <a:p>
            <a:endParaRPr lang="en-GB" sz="2000" dirty="0"/>
          </a:p>
          <a:p>
            <a:r>
              <a:rPr lang="en-GB" sz="2000" dirty="0" smtClean="0"/>
              <a:t>Journaling helps you grow as a person and reflect on things that might be difficult. At the same time you are working on academic skills (but that’s not the important thing here!). You might just find that you are an author in the making if it sparks your interest!</a:t>
            </a:r>
          </a:p>
          <a:p>
            <a:endParaRPr lang="en-GB" sz="2000" dirty="0"/>
          </a:p>
          <a:p>
            <a:r>
              <a:rPr lang="en-GB" sz="2000" dirty="0" smtClean="0"/>
              <a:t>	For the photo sections you might like to ask an adult to help put </a:t>
            </a:r>
          </a:p>
          <a:p>
            <a:r>
              <a:rPr lang="en-GB" sz="2000" dirty="0"/>
              <a:t> </a:t>
            </a:r>
            <a:r>
              <a:rPr lang="en-GB" sz="2000" dirty="0" smtClean="0"/>
              <a:t>            pictures into a folder for you to access. Or you might know how to </a:t>
            </a:r>
          </a:p>
          <a:p>
            <a:r>
              <a:rPr lang="en-GB" sz="2000" dirty="0"/>
              <a:t> </a:t>
            </a:r>
            <a:r>
              <a:rPr lang="en-GB" sz="2000" dirty="0" smtClean="0"/>
              <a:t>            find them yourself. </a:t>
            </a:r>
          </a:p>
          <a:p>
            <a:endParaRPr lang="en-GB" sz="2000" dirty="0"/>
          </a:p>
          <a:p>
            <a:r>
              <a:rPr lang="en-GB" sz="2000" dirty="0" smtClean="0"/>
              <a:t>	If you see a page you like, you can duplicate it by going to </a:t>
            </a:r>
          </a:p>
          <a:p>
            <a:r>
              <a:rPr lang="en-GB" sz="2000" dirty="0"/>
              <a:t>	</a:t>
            </a:r>
            <a:r>
              <a:rPr lang="en-GB" sz="2000" dirty="0" smtClean="0"/>
              <a:t>‘insert new slide’. </a:t>
            </a:r>
          </a:p>
          <a:p>
            <a:endParaRPr lang="en-GB" sz="2000" dirty="0"/>
          </a:p>
          <a:p>
            <a:r>
              <a:rPr lang="en-GB" sz="2000" dirty="0" smtClean="0"/>
              <a:t>             Right click on pictures and select ‘change picture’.</a:t>
            </a:r>
          </a:p>
          <a:p>
            <a:endParaRPr lang="en-GB" dirty="0"/>
          </a:p>
          <a:p>
            <a:endParaRPr lang="en-GB"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72" y="54686"/>
            <a:ext cx="9829800" cy="1082674"/>
          </a:xfrm>
        </p:spPr>
        <p:txBody>
          <a:bodyPr>
            <a:normAutofit/>
          </a:bodyPr>
          <a:lstStyle/>
          <a:p>
            <a:r>
              <a:rPr lang="en-US" dirty="0" smtClean="0"/>
              <a:t>The point of journaling:</a:t>
            </a:r>
            <a:br>
              <a:rPr lang="en-US" dirty="0" smtClean="0"/>
            </a:br>
            <a:endParaRPr lang="en-US" dirty="0"/>
          </a:p>
        </p:txBody>
      </p:sp>
      <p:sp>
        <p:nvSpPr>
          <p:cNvPr id="3" name="TextBox 2"/>
          <p:cNvSpPr txBox="1"/>
          <p:nvPr/>
        </p:nvSpPr>
        <p:spPr>
          <a:xfrm>
            <a:off x="335360" y="764704"/>
            <a:ext cx="11856640" cy="6340197"/>
          </a:xfrm>
          <a:prstGeom prst="rect">
            <a:avLst/>
          </a:prstGeom>
          <a:noFill/>
        </p:spPr>
        <p:txBody>
          <a:bodyPr wrap="square" rtlCol="0">
            <a:spAutoFit/>
          </a:bodyPr>
          <a:lstStyle/>
          <a:p>
            <a:pPr marL="342900" indent="-342900">
              <a:buAutoNum type="arabicPeriod"/>
            </a:pPr>
            <a:r>
              <a:rPr lang="en-GB" dirty="0" smtClean="0"/>
              <a:t>To help you deal with big feelings - a private journal can be a safe place to write down those feelings. If you wish to keep your journal private and it’s a shared computer, speak to an adult about password protecting it or make it clear that it is private. Or, you may wish to discuss what you have written with an adult as sometimes it can be easier to talk about big feelings with written prompts. </a:t>
            </a:r>
          </a:p>
          <a:p>
            <a:pPr marL="342900" indent="-342900">
              <a:buAutoNum type="arabicPeriod"/>
            </a:pPr>
            <a:r>
              <a:rPr lang="en-GB" dirty="0" smtClean="0"/>
              <a:t>You can build on your writing skills – although we don’t care about grammar and punctuation too much here. It’s more about creativity and reflection. The spell check is on hand though if required!</a:t>
            </a:r>
          </a:p>
          <a:p>
            <a:pPr marL="342900" indent="-342900">
              <a:buAutoNum type="arabicPeriod"/>
            </a:pPr>
            <a:r>
              <a:rPr lang="en-GB" dirty="0" smtClean="0"/>
              <a:t>Write what you like – you might want to write a letter to someone (and probably not send it!) or record observations or questions. The list is endless. You can use the prompts provided or make up your own pages. Up to you!</a:t>
            </a:r>
          </a:p>
          <a:p>
            <a:pPr marL="342900" indent="-342900">
              <a:buAutoNum type="arabicPeriod"/>
            </a:pPr>
            <a:r>
              <a:rPr lang="en-GB" dirty="0" smtClean="0"/>
              <a:t>The more you journal, the more you find it easier to process ‘stuff’. I used to write conversations to myself as a teenager and you know what? I always gave myself great advice! Once I got the hang of it, it was easier to do this ‘in the moment’ and I didn’t always have to write it all down. </a:t>
            </a:r>
          </a:p>
          <a:p>
            <a:pPr marL="342900" indent="-342900">
              <a:buAutoNum type="arabicPeriod"/>
            </a:pPr>
            <a:endParaRPr lang="en-GB" dirty="0"/>
          </a:p>
          <a:p>
            <a:endParaRPr lang="en-GB" dirty="0"/>
          </a:p>
          <a:p>
            <a:r>
              <a:rPr lang="en-GB" dirty="0"/>
              <a:t>		Happy Journaling! 		</a:t>
            </a:r>
          </a:p>
          <a:p>
            <a:r>
              <a:rPr lang="en-GB" dirty="0"/>
              <a:t>                               From Lynn </a:t>
            </a:r>
            <a:r>
              <a:rPr lang="en-GB" dirty="0">
                <a:sym typeface="Wingdings" panose="05000000000000000000" pitchFamily="2" charset="2"/>
              </a:rPr>
              <a:t> </a:t>
            </a:r>
            <a:endParaRPr lang="en-GB" dirty="0"/>
          </a:p>
          <a:p>
            <a:pPr marL="342900" indent="-342900">
              <a:buAutoNum type="arabicPeriod"/>
            </a:pPr>
            <a:endParaRPr lang="en-GB" dirty="0" smtClean="0"/>
          </a:p>
          <a:p>
            <a:endParaRPr lang="en-GB" sz="2000" dirty="0"/>
          </a:p>
          <a:p>
            <a:endParaRPr lang="en-GB" sz="2000" dirty="0" smtClean="0"/>
          </a:p>
          <a:p>
            <a:endParaRPr lang="en-GB" dirty="0" smtClean="0"/>
          </a:p>
          <a:p>
            <a:pPr marL="342900" indent="-342900">
              <a:buAutoNum type="arabicPeriod"/>
            </a:pPr>
            <a:endParaRPr lang="en-GB" dirty="0"/>
          </a:p>
          <a:p>
            <a:endParaRPr lang="en-GB" dirty="0"/>
          </a:p>
        </p:txBody>
      </p:sp>
    </p:spTree>
    <p:extLst>
      <p:ext uri="{BB962C8B-B14F-4D97-AF65-F5344CB8AC3E}">
        <p14:creationId xmlns:p14="http://schemas.microsoft.com/office/powerpoint/2010/main" val="314498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about me:</a:t>
            </a:r>
            <a:endParaRPr lang="en-GB" dirty="0"/>
          </a:p>
        </p:txBody>
      </p:sp>
      <p:sp>
        <p:nvSpPr>
          <p:cNvPr id="3" name="Content Placeholder 2"/>
          <p:cNvSpPr>
            <a:spLocks noGrp="1"/>
          </p:cNvSpPr>
          <p:nvPr>
            <p:ph sz="half" idx="1"/>
          </p:nvPr>
        </p:nvSpPr>
        <p:spPr/>
        <p:txBody>
          <a:bodyPr/>
          <a:lstStyle/>
          <a:p>
            <a:pPr marL="0" indent="0">
              <a:buNone/>
            </a:pPr>
            <a:r>
              <a:rPr lang="en-GB" dirty="0" smtClean="0"/>
              <a:t>Name:</a:t>
            </a:r>
          </a:p>
          <a:p>
            <a:pPr marL="0" indent="0">
              <a:buNone/>
            </a:pPr>
            <a:r>
              <a:rPr lang="en-GB" dirty="0" smtClean="0"/>
              <a:t>Age:</a:t>
            </a:r>
          </a:p>
          <a:p>
            <a:pPr marL="0" indent="0">
              <a:buNone/>
            </a:pPr>
            <a:r>
              <a:rPr lang="en-GB" dirty="0" smtClean="0"/>
              <a:t>Hair colour:</a:t>
            </a:r>
          </a:p>
          <a:p>
            <a:pPr marL="0" indent="0">
              <a:buNone/>
            </a:pPr>
            <a:r>
              <a:rPr lang="en-GB" dirty="0" smtClean="0"/>
              <a:t>Eye colour:</a:t>
            </a:r>
          </a:p>
          <a:p>
            <a:pPr marL="0" indent="0">
              <a:buNone/>
            </a:pPr>
            <a:r>
              <a:rPr lang="en-GB" dirty="0" smtClean="0"/>
              <a:t>Height:</a:t>
            </a:r>
          </a:p>
          <a:p>
            <a:pPr marL="0" indent="0">
              <a:buNone/>
            </a:pPr>
            <a:r>
              <a:rPr lang="en-GB" dirty="0" smtClean="0"/>
              <a:t>I am good at:</a:t>
            </a:r>
          </a:p>
          <a:p>
            <a:pPr marL="0" indent="0">
              <a:buNone/>
            </a:pPr>
            <a:r>
              <a:rPr lang="en-GB" dirty="0" smtClean="0"/>
              <a:t>Favourite colour:</a:t>
            </a:r>
            <a:endParaRPr lang="en-GB" dirty="0"/>
          </a:p>
        </p:txBody>
      </p:sp>
      <p:sp>
        <p:nvSpPr>
          <p:cNvPr id="4" name="Content Placeholder 3"/>
          <p:cNvSpPr>
            <a:spLocks noGrp="1"/>
          </p:cNvSpPr>
          <p:nvPr>
            <p:ph sz="half" idx="2"/>
          </p:nvPr>
        </p:nvSpPr>
        <p:spPr/>
        <p:txBody>
          <a:bodyPr/>
          <a:lstStyle/>
          <a:p>
            <a:pPr marL="0" indent="0">
              <a:buNone/>
            </a:pPr>
            <a:r>
              <a:rPr lang="en-GB" dirty="0" smtClean="0"/>
              <a:t>Best TV shows: </a:t>
            </a:r>
          </a:p>
          <a:p>
            <a:pPr marL="0" indent="0">
              <a:buNone/>
            </a:pPr>
            <a:r>
              <a:rPr lang="en-GB" dirty="0" smtClean="0"/>
              <a:t>Best foods:</a:t>
            </a:r>
          </a:p>
          <a:p>
            <a:pPr marL="0" indent="0">
              <a:buNone/>
            </a:pPr>
            <a:r>
              <a:rPr lang="en-GB" dirty="0" smtClean="0"/>
              <a:t>Favourite subjects: </a:t>
            </a:r>
          </a:p>
          <a:p>
            <a:pPr marL="0" indent="0">
              <a:buNone/>
            </a:pPr>
            <a:r>
              <a:rPr lang="en-GB" dirty="0" smtClean="0"/>
              <a:t>Best music:</a:t>
            </a:r>
          </a:p>
          <a:p>
            <a:pPr marL="0" indent="0">
              <a:buNone/>
            </a:pPr>
            <a:r>
              <a:rPr lang="en-GB" dirty="0" smtClean="0"/>
              <a:t>Favourite animals:</a:t>
            </a:r>
          </a:p>
          <a:p>
            <a:pPr marL="0" indent="0">
              <a:buNone/>
            </a:pPr>
            <a:r>
              <a:rPr lang="en-GB" dirty="0" smtClean="0"/>
              <a:t>Special qualities: </a:t>
            </a:r>
          </a:p>
          <a:p>
            <a:pPr marL="0" indent="0">
              <a:buNone/>
            </a:pPr>
            <a:r>
              <a:rPr lang="en-GB" dirty="0" smtClean="0">
                <a:solidFill>
                  <a:srgbClr val="FF0000"/>
                </a:solidFill>
              </a:rPr>
              <a:t>Add in your own ideas!</a:t>
            </a:r>
            <a:endParaRPr lang="en-GB" dirty="0">
              <a:solidFill>
                <a:srgbClr val="FF0000"/>
              </a:solidFill>
            </a:endParaRPr>
          </a:p>
        </p:txBody>
      </p:sp>
    </p:spTree>
    <p:extLst>
      <p:ext uri="{BB962C8B-B14F-4D97-AF65-F5344CB8AC3E}">
        <p14:creationId xmlns:p14="http://schemas.microsoft.com/office/powerpoint/2010/main" val="228526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 </a:t>
            </a:r>
            <a:endParaRPr lang="en-US" dirty="0"/>
          </a:p>
        </p:txBody>
      </p:sp>
      <p:pic>
        <p:nvPicPr>
          <p:cNvPr id="8" name="Picture Placeholder 7" descr="A woman and girl gardenin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half" idx="2"/>
          </p:nvPr>
        </p:nvSpPr>
        <p:spPr/>
        <p:txBody>
          <a:bodyPr/>
          <a:lstStyle/>
          <a:p>
            <a:r>
              <a:rPr lang="en-US" dirty="0" smtClean="0"/>
              <a:t>This is my family they….</a:t>
            </a:r>
            <a:endParaRPr lang="en-US"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My Friends are….. </a:t>
            </a:r>
            <a:endParaRPr lang="en-US" dirty="0"/>
          </a:p>
        </p:txBody>
      </p:sp>
      <p:pic>
        <p:nvPicPr>
          <p:cNvPr id="6" name="Picture Placeholder 5" descr="A girl holding ice cream cone"/>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5" r="165"/>
          <a:stretch/>
        </p:blipFill>
        <p:spPr/>
      </p:pic>
      <p:sp>
        <p:nvSpPr>
          <p:cNvPr id="4" name="Text Placeholder 3"/>
          <p:cNvSpPr>
            <a:spLocks noGrp="1"/>
          </p:cNvSpPr>
          <p:nvPr>
            <p:ph type="body" sz="quarter" idx="14"/>
          </p:nvPr>
        </p:nvSpPr>
        <p:spPr/>
        <p:txBody>
          <a:bodyPr/>
          <a:lstStyle/>
          <a:p>
            <a:r>
              <a:rPr lang="en-US"/>
              <a:t>Caption</a:t>
            </a:r>
            <a:endParaRPr lang="en-US" dirty="0"/>
          </a:p>
        </p:txBody>
      </p:sp>
      <p:pic>
        <p:nvPicPr>
          <p:cNvPr id="3" name="Picture Placeholder 2" descr="Balloons flying in the sky"/>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502" r="1502"/>
          <a:stretch>
            <a:fillRect/>
          </a:stretch>
        </p:blipFill>
        <p:spPr>
          <a:xfrm>
            <a:off x="5530567" y="1113022"/>
            <a:ext cx="3638453" cy="3750319"/>
          </a:xfrm>
        </p:spPr>
      </p:pic>
      <p:sp>
        <p:nvSpPr>
          <p:cNvPr id="5" name="Text Placeholder 4"/>
          <p:cNvSpPr>
            <a:spLocks noGrp="1"/>
          </p:cNvSpPr>
          <p:nvPr>
            <p:ph type="body" sz="quarter" idx="16"/>
          </p:nvPr>
        </p:nvSpPr>
        <p:spPr/>
        <p:txBody>
          <a:bodyPr/>
          <a:lstStyle/>
          <a:p>
            <a:r>
              <a:rPr lang="en-US"/>
              <a:t>Caption</a:t>
            </a:r>
            <a:endParaRPr lang="en-US" dirty="0"/>
          </a:p>
        </p:txBody>
      </p:sp>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Things I love to do…. </a:t>
            </a:r>
            <a:endParaRPr lang="en-US" dirty="0"/>
          </a:p>
        </p:txBody>
      </p:sp>
      <p:pic>
        <p:nvPicPr>
          <p:cNvPr id="7" name="Picture Placeholder 6" descr="Golden labrador retriever dog in a rive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p:pic>
      <p:pic>
        <p:nvPicPr>
          <p:cNvPr id="8" name="Picture Placeholder 7" descr="Two young girls standing on the beach"/>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a:stretch/>
        </p:blipFill>
        <p:spPr/>
      </p:pic>
      <p:pic>
        <p:nvPicPr>
          <p:cNvPr id="9" name="Picture Placeholder 8" descr="A young girl blowing bubbles"/>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a:stretch/>
        </p:blipFill>
        <p:spPr/>
      </p:pic>
      <p:sp>
        <p:nvSpPr>
          <p:cNvPr id="4" name="Text Placeholder 3"/>
          <p:cNvSpPr>
            <a:spLocks noGrp="1"/>
          </p:cNvSpPr>
          <p:nvPr>
            <p:ph type="body" sz="quarter" idx="14"/>
          </p:nvPr>
        </p:nvSpPr>
        <p:spPr/>
        <p:txBody>
          <a:bodyPr/>
          <a:lstStyle/>
          <a:p>
            <a:r>
              <a:rPr lang="en-US" dirty="0"/>
              <a:t>Caption</a:t>
            </a:r>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Five </a:t>
            </a:r>
            <a:r>
              <a:rPr lang="en-US" dirty="0" smtClean="0"/>
              <a:t>pictures I love!</a:t>
            </a:r>
            <a:endParaRPr lang="en-US" dirty="0"/>
          </a:p>
        </p:txBody>
      </p:sp>
      <p:pic>
        <p:nvPicPr>
          <p:cNvPr id="10" name="Picture Placeholder 9" descr="A girl eating blueberrie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9" b="109"/>
          <a:stretch>
            <a:fillRect/>
          </a:stretch>
        </p:blipFill>
        <p:spPr/>
      </p:pic>
      <p:pic>
        <p:nvPicPr>
          <p:cNvPr id="7" name="Picture Placeholder 6" descr="A girl and boy in raincoats"/>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209" b="209"/>
          <a:stretch/>
        </p:blipFill>
        <p:spPr/>
      </p:pic>
      <p:pic>
        <p:nvPicPr>
          <p:cNvPr id="8" name="Picture Placeholder 7" descr="Sliced watermelon"/>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43" r="143"/>
          <a:stretch>
            <a:fillRect/>
          </a:stretch>
        </p:blipFill>
        <p:spPr>
          <a:xfrm>
            <a:off x="1013022" y="2636912"/>
            <a:ext cx="2752545" cy="1587658"/>
          </a:xfrm>
        </p:spPr>
      </p:pic>
      <p:pic>
        <p:nvPicPr>
          <p:cNvPr id="9" name="Picture Placeholder 8" descr="A young girl in blue raincoat"/>
          <p:cNvPicPr>
            <a:picLocks noGrp="1" noChangeAspect="1"/>
          </p:cNvPicPr>
          <p:nvPr>
            <p:ph type="pic" sz="quarter" idx="17"/>
          </p:nvPr>
        </p:nvPicPr>
        <p:blipFill rotWithShape="1">
          <a:blip r:embed="rId6" cstate="print">
            <a:extLst>
              <a:ext uri="{28A0092B-C50C-407E-A947-70E740481C1C}">
                <a14:useLocalDpi xmlns:a14="http://schemas.microsoft.com/office/drawing/2010/main" val="0"/>
              </a:ext>
            </a:extLst>
          </a:blip>
          <a:srcRect l="37" r="37"/>
          <a:stretch/>
        </p:blipFill>
        <p:spPr/>
      </p:pic>
      <p:pic>
        <p:nvPicPr>
          <p:cNvPr id="11" name="Picture Placeholder 10" descr="A young boy in a rope hammock"/>
          <p:cNvPicPr>
            <a:picLocks noGrp="1" noChangeAspect="1"/>
          </p:cNvPicPr>
          <p:nvPr>
            <p:ph type="pic" sz="quarter" idx="18"/>
          </p:nvPr>
        </p:nvPicPr>
        <p:blipFill rotWithShape="1">
          <a:blip r:embed="rId7" cstate="print">
            <a:extLst>
              <a:ext uri="{28A0092B-C50C-407E-A947-70E740481C1C}">
                <a14:useLocalDpi xmlns:a14="http://schemas.microsoft.com/office/drawing/2010/main" val="0"/>
              </a:ext>
            </a:extLst>
          </a:blip>
          <a:srcRect l="3" r="3"/>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187</TotalTime>
  <Words>2386</Words>
  <Application>Microsoft Office PowerPoint</Application>
  <PresentationFormat>Widescreen</PresentationFormat>
  <Paragraphs>217</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inherit</vt:lpstr>
      <vt:lpstr>Lato</vt:lpstr>
      <vt:lpstr>Raleway</vt:lpstr>
      <vt:lpstr>Times New Roman</vt:lpstr>
      <vt:lpstr>Wingdings</vt:lpstr>
      <vt:lpstr>Children Friends 16x9</vt:lpstr>
      <vt:lpstr>PowerPoint Presentation</vt:lpstr>
      <vt:lpstr>My Journal by _________</vt:lpstr>
      <vt:lpstr>Hints and Tips for this PowerPoint: </vt:lpstr>
      <vt:lpstr>The point of journaling: </vt:lpstr>
      <vt:lpstr>All about me:</vt:lpstr>
      <vt:lpstr>My Family </vt:lpstr>
      <vt:lpstr>My Friends are….. </vt:lpstr>
      <vt:lpstr>Things I love to do…. </vt:lpstr>
      <vt:lpstr>Five pictures I love!</vt:lpstr>
      <vt:lpstr>Main Journal</vt:lpstr>
      <vt:lpstr>PowerPoint Presentation</vt:lpstr>
      <vt:lpstr>PowerPoint Presentation</vt:lpstr>
      <vt:lpstr>Let’s get active!</vt:lpstr>
      <vt:lpstr>If something makes you ‘wobble’, what can you do to help with that?</vt:lpstr>
      <vt:lpstr>PowerPoint Presentation</vt:lpstr>
      <vt:lpstr>What can I do about the things that are bothering me? Maybe an adult could help with ideas.</vt:lpstr>
      <vt:lpstr>Being a good friend </vt:lpstr>
      <vt:lpstr>Being lonely </vt:lpstr>
      <vt:lpstr>If someone is being nasty to you…. </vt:lpstr>
      <vt:lpstr>When you don’t get on…. </vt:lpstr>
      <vt:lpstr>If you are worried about someone…. </vt:lpstr>
      <vt:lpstr>Many of us have different faces that we show to the world or keep to ourselves. What are yours?</vt:lpstr>
      <vt:lpstr>If you do want to talk to someone about anything…</vt:lpstr>
      <vt:lpstr>PowerPoint Presentation</vt:lpstr>
      <vt:lpstr>Feeling sad</vt:lpstr>
      <vt:lpstr>Ideas for further prompts – Copy and paste the ones you would like to write about on a new page.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Journal by _________</dc:title>
  <dc:creator>MR. L. HOW -PHA TEACHING TEAM</dc:creator>
  <cp:keywords/>
  <cp:lastModifiedBy>MR. L. HOW -PHA TEACHING TEAM</cp:lastModifiedBy>
  <cp:revision>23</cp:revision>
  <dcterms:created xsi:type="dcterms:W3CDTF">2022-02-08T10:25:52Z</dcterms:created>
  <dcterms:modified xsi:type="dcterms:W3CDTF">2022-02-08T13:33:12Z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