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7" r:id="rId2"/>
    <p:sldId id="258" r:id="rId3"/>
    <p:sldId id="261" r:id="rId4"/>
    <p:sldId id="256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737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2D6B-55A5-426E-8EE3-A02ADBD09ED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CC2-7619-4C54-8327-AEC94964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1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2D6B-55A5-426E-8EE3-A02ADBD09ED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CC2-7619-4C54-8327-AEC94964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1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2D6B-55A5-426E-8EE3-A02ADBD09ED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CC2-7619-4C54-8327-AEC94964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6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2D6B-55A5-426E-8EE3-A02ADBD09ED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CC2-7619-4C54-8327-AEC94964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1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2D6B-55A5-426E-8EE3-A02ADBD09ED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CC2-7619-4C54-8327-AEC94964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7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2D6B-55A5-426E-8EE3-A02ADBD09ED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CC2-7619-4C54-8327-AEC94964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3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2D6B-55A5-426E-8EE3-A02ADBD09ED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CC2-7619-4C54-8327-AEC94964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7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2D6B-55A5-426E-8EE3-A02ADBD09ED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CC2-7619-4C54-8327-AEC94964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8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2D6B-55A5-426E-8EE3-A02ADBD09ED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CC2-7619-4C54-8327-AEC94964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2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2D6B-55A5-426E-8EE3-A02ADBD09ED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CC2-7619-4C54-8327-AEC94964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4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2D6B-55A5-426E-8EE3-A02ADBD09ED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CC2-7619-4C54-8327-AEC94964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3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32D6B-55A5-426E-8EE3-A02ADBD09ED3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BACC2-7619-4C54-8327-AEC94964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1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48985" y="5379211"/>
            <a:ext cx="4904096" cy="8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595959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Name: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595959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Class:</a:t>
            </a:r>
            <a:endParaRPr lang="en-US" dirty="0">
              <a:solidFill>
                <a:srgbClr val="595959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8096" y="122830"/>
            <a:ext cx="5636525" cy="6605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23963" y="559558"/>
            <a:ext cx="4717577" cy="58002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72286" y="482581"/>
            <a:ext cx="3748141" cy="1754326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noFill/>
                  <a:prstDash val="solid"/>
                </a:ln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My</a:t>
            </a:r>
            <a:r>
              <a:rPr lang="en-US" sz="5400" b="1" dirty="0" smtClean="0">
                <a:ln w="22225">
                  <a:noFill/>
                  <a:prstDash val="solid"/>
                </a:ln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b="1" dirty="0" smtClean="0">
                <a:ln w="22225">
                  <a:noFill/>
                  <a:prstDash val="solid"/>
                </a:ln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Learning</a:t>
            </a:r>
          </a:p>
          <a:p>
            <a:pPr algn="ctr"/>
            <a:r>
              <a:rPr lang="en-GB" sz="5400" b="1" dirty="0" smtClean="0">
                <a:ln w="22225">
                  <a:noFill/>
                  <a:prstDash val="solid"/>
                </a:ln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Passport</a:t>
            </a:r>
            <a:endParaRPr lang="en-US" sz="5400" b="1" dirty="0">
              <a:ln w="22225">
                <a:noFill/>
                <a:prstDash val="solid"/>
              </a:ln>
              <a:solidFill>
                <a:srgbClr val="C0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23" y="122830"/>
            <a:ext cx="5160506" cy="39923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02" y="4115199"/>
            <a:ext cx="4720547" cy="23602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66390" y="2914870"/>
            <a:ext cx="2854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School Logo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3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5" y="272460"/>
            <a:ext cx="1141076" cy="14014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473550"/>
            <a:ext cx="3480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66FF"/>
                </a:solidFill>
                <a:latin typeface="Arial Black" panose="020B0A04020102020204" pitchFamily="34" charset="0"/>
              </a:rPr>
              <a:t>My Learning </a:t>
            </a:r>
          </a:p>
          <a:p>
            <a:pPr algn="ctr"/>
            <a:r>
              <a:rPr lang="en-GB" sz="3600" dirty="0" smtClean="0">
                <a:solidFill>
                  <a:srgbClr val="0066FF"/>
                </a:solidFill>
                <a:latin typeface="Arial Black" panose="020B0A04020102020204" pitchFamily="34" charset="0"/>
              </a:rPr>
              <a:t>Toolkit </a:t>
            </a:r>
            <a:endParaRPr lang="en-US" sz="3600" dirty="0">
              <a:solidFill>
                <a:srgbClr val="0066FF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7129" y="1786002"/>
            <a:ext cx="1924334" cy="1736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187097" y="1786001"/>
            <a:ext cx="1924334" cy="1736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97129" y="3751278"/>
            <a:ext cx="1924334" cy="1736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187097" y="3751278"/>
            <a:ext cx="1924334" cy="1736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5575" y="5716554"/>
            <a:ext cx="6346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Draw or write 4 things in class that help you learn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Which adults can help you? _________________________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393433"/>
              </p:ext>
            </p:extLst>
          </p:nvPr>
        </p:nvGraphicFramePr>
        <p:xfrm>
          <a:off x="6660107" y="160337"/>
          <a:ext cx="5322626" cy="631974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92942">
                  <a:extLst>
                    <a:ext uri="{9D8B030D-6E8A-4147-A177-3AD203B41FA5}">
                      <a16:colId xmlns:a16="http://schemas.microsoft.com/office/drawing/2014/main" val="986533028"/>
                    </a:ext>
                  </a:extLst>
                </a:gridCol>
                <a:gridCol w="4329684">
                  <a:extLst>
                    <a:ext uri="{9D8B030D-6E8A-4147-A177-3AD203B41FA5}">
                      <a16:colId xmlns:a16="http://schemas.microsoft.com/office/drawing/2014/main" val="3385273598"/>
                    </a:ext>
                  </a:extLst>
                </a:gridCol>
              </a:tblGrid>
              <a:tr h="642036"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Parents</a:t>
                      </a:r>
                      <a:r>
                        <a:rPr lang="en-GB" baseline="0" dirty="0" smtClean="0"/>
                        <a:t> c</a:t>
                      </a:r>
                      <a:r>
                        <a:rPr lang="en-GB" dirty="0" smtClean="0"/>
                        <a:t>omment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957469"/>
                  </a:ext>
                </a:extLst>
              </a:tr>
              <a:tr h="18925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523567"/>
                  </a:ext>
                </a:extLst>
              </a:tr>
              <a:tr h="18925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08524"/>
                  </a:ext>
                </a:extLst>
              </a:tr>
              <a:tr h="18925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70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0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4311" y="146756"/>
            <a:ext cx="536222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My </a:t>
            </a:r>
            <a:r>
              <a:rPr lang="en-GB" sz="2400" dirty="0"/>
              <a:t>L</a:t>
            </a:r>
            <a:r>
              <a:rPr lang="en-GB" sz="2400" dirty="0" smtClean="0"/>
              <a:t>earning Plan</a:t>
            </a:r>
          </a:p>
          <a:p>
            <a:pPr algn="ctr"/>
            <a:endParaRPr lang="en-GB" dirty="0"/>
          </a:p>
          <a:p>
            <a:r>
              <a:rPr lang="en-GB" dirty="0" smtClean="0"/>
              <a:t>Write down some strategies or resources from your one plan or one page profile which will support you in your learning.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__________________________________________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__________________________________________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__________________________________________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__________________________________________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__________________________________________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__________________________________________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__________________________________________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__________________________________________</a:t>
            </a:r>
          </a:p>
          <a:p>
            <a:pPr marL="342900" indent="-342900">
              <a:buAutoNum type="arabicPeriod"/>
            </a:pPr>
            <a:endParaRPr lang="en-GB" dirty="0"/>
          </a:p>
          <a:p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737" b="1872"/>
          <a:stretch/>
        </p:blipFill>
        <p:spPr>
          <a:xfrm>
            <a:off x="8894823" y="6129867"/>
            <a:ext cx="1231310" cy="572530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116312"/>
              </p:ext>
            </p:extLst>
          </p:nvPr>
        </p:nvGraphicFramePr>
        <p:xfrm>
          <a:off x="166255" y="290944"/>
          <a:ext cx="5652860" cy="629350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54548">
                  <a:extLst>
                    <a:ext uri="{9D8B030D-6E8A-4147-A177-3AD203B41FA5}">
                      <a16:colId xmlns:a16="http://schemas.microsoft.com/office/drawing/2014/main" val="986533028"/>
                    </a:ext>
                  </a:extLst>
                </a:gridCol>
                <a:gridCol w="4598312">
                  <a:extLst>
                    <a:ext uri="{9D8B030D-6E8A-4147-A177-3AD203B41FA5}">
                      <a16:colId xmlns:a16="http://schemas.microsoft.com/office/drawing/2014/main" val="3385273598"/>
                    </a:ext>
                  </a:extLst>
                </a:gridCol>
              </a:tblGrid>
              <a:tr h="639370"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Pupil</a:t>
                      </a:r>
                      <a:r>
                        <a:rPr lang="en-GB" baseline="0" dirty="0" smtClean="0"/>
                        <a:t> c</a:t>
                      </a:r>
                      <a:r>
                        <a:rPr lang="en-GB" dirty="0" smtClean="0"/>
                        <a:t>omment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957469"/>
                  </a:ext>
                </a:extLst>
              </a:tr>
              <a:tr h="18847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523567"/>
                  </a:ext>
                </a:extLst>
              </a:tr>
              <a:tr h="18847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08524"/>
                  </a:ext>
                </a:extLst>
              </a:tr>
              <a:tr h="18847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70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59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32" y="104503"/>
            <a:ext cx="5428161" cy="656970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481689" y="1557867"/>
            <a:ext cx="0" cy="756355"/>
          </a:xfrm>
          <a:prstGeom prst="line">
            <a:avLst/>
          </a:prstGeom>
          <a:ln w="28575">
            <a:solidFill>
              <a:srgbClr val="FF37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481688" y="2378124"/>
            <a:ext cx="3225" cy="75522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83301" y="3212254"/>
            <a:ext cx="1613" cy="748937"/>
          </a:xfrm>
          <a:prstGeom prst="lin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76206" y="4040777"/>
            <a:ext cx="0" cy="740229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83301" y="4844223"/>
            <a:ext cx="0" cy="772806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24535" y="1557866"/>
            <a:ext cx="0" cy="756355"/>
          </a:xfrm>
          <a:prstGeom prst="line">
            <a:avLst/>
          </a:prstGeom>
          <a:ln w="28575">
            <a:solidFill>
              <a:srgbClr val="FF37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121310" y="2378124"/>
            <a:ext cx="3225" cy="75522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19697" y="3212254"/>
            <a:ext cx="1613" cy="748937"/>
          </a:xfrm>
          <a:prstGeom prst="lin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19697" y="4040776"/>
            <a:ext cx="0" cy="740229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119697" y="4844223"/>
            <a:ext cx="2741" cy="668303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2381" y="1378549"/>
            <a:ext cx="407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date</a:t>
            </a:r>
            <a:endParaRPr lang="en-US" sz="900" dirty="0"/>
          </a:p>
        </p:txBody>
      </p:sp>
      <p:sp>
        <p:nvSpPr>
          <p:cNvPr id="38" name="TextBox 37"/>
          <p:cNvSpPr txBox="1"/>
          <p:nvPr/>
        </p:nvSpPr>
        <p:spPr>
          <a:xfrm>
            <a:off x="4401777" y="1378549"/>
            <a:ext cx="7337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Achieved?</a:t>
            </a:r>
            <a:endParaRPr lang="en-US" sz="900" dirty="0"/>
          </a:p>
        </p:txBody>
      </p:sp>
      <p:sp>
        <p:nvSpPr>
          <p:cNvPr id="39" name="Rectangle 38"/>
          <p:cNvSpPr/>
          <p:nvPr/>
        </p:nvSpPr>
        <p:spPr>
          <a:xfrm>
            <a:off x="2488019" y="6028660"/>
            <a:ext cx="1594883" cy="4253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685858" y="5723441"/>
            <a:ext cx="1594883" cy="669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New 5 Key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591" y="5712584"/>
            <a:ext cx="886460" cy="667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819" y="104503"/>
            <a:ext cx="5428161" cy="6569707"/>
          </a:xfrm>
          <a:prstGeom prst="rect">
            <a:avLst/>
          </a:prstGeom>
        </p:spPr>
      </p:pic>
      <p:cxnSp>
        <p:nvCxnSpPr>
          <p:cNvPr id="45" name="Straight Connector 44"/>
          <p:cNvCxnSpPr/>
          <p:nvPr/>
        </p:nvCxnSpPr>
        <p:spPr>
          <a:xfrm>
            <a:off x="10674076" y="1557867"/>
            <a:ext cx="0" cy="756355"/>
          </a:xfrm>
          <a:prstGeom prst="line">
            <a:avLst/>
          </a:prstGeom>
          <a:ln w="28575">
            <a:solidFill>
              <a:srgbClr val="FF37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0674075" y="2378124"/>
            <a:ext cx="3225" cy="75522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0675688" y="3212254"/>
            <a:ext cx="1613" cy="748937"/>
          </a:xfrm>
          <a:prstGeom prst="lin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0668593" y="4040777"/>
            <a:ext cx="0" cy="740229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675688" y="4844223"/>
            <a:ext cx="0" cy="772806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316922" y="1557866"/>
            <a:ext cx="0" cy="756355"/>
          </a:xfrm>
          <a:prstGeom prst="line">
            <a:avLst/>
          </a:prstGeom>
          <a:ln w="28575">
            <a:solidFill>
              <a:srgbClr val="FF37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313697" y="2378124"/>
            <a:ext cx="3225" cy="75522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312084" y="3212254"/>
            <a:ext cx="1613" cy="748937"/>
          </a:xfrm>
          <a:prstGeom prst="lin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312084" y="4040776"/>
            <a:ext cx="0" cy="740229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312084" y="4844223"/>
            <a:ext cx="2741" cy="668303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904768" y="1378549"/>
            <a:ext cx="407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date</a:t>
            </a:r>
            <a:endParaRPr lang="en-US" sz="900" dirty="0"/>
          </a:p>
        </p:txBody>
      </p:sp>
      <p:sp>
        <p:nvSpPr>
          <p:cNvPr id="56" name="TextBox 55"/>
          <p:cNvSpPr txBox="1"/>
          <p:nvPr/>
        </p:nvSpPr>
        <p:spPr>
          <a:xfrm>
            <a:off x="10594164" y="1378549"/>
            <a:ext cx="7337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Achieved?</a:t>
            </a:r>
            <a:endParaRPr lang="en-US" sz="900" dirty="0"/>
          </a:p>
        </p:txBody>
      </p:sp>
      <p:sp>
        <p:nvSpPr>
          <p:cNvPr id="57" name="Rectangle 56"/>
          <p:cNvSpPr/>
          <p:nvPr/>
        </p:nvSpPr>
        <p:spPr>
          <a:xfrm>
            <a:off x="8680406" y="6028660"/>
            <a:ext cx="1594883" cy="4253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878245" y="5723441"/>
            <a:ext cx="1594883" cy="669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 descr="New 5 Key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0978" y="5712584"/>
            <a:ext cx="886460" cy="667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65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32" y="104503"/>
            <a:ext cx="5428161" cy="656970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481689" y="1557867"/>
            <a:ext cx="0" cy="756355"/>
          </a:xfrm>
          <a:prstGeom prst="line">
            <a:avLst/>
          </a:prstGeom>
          <a:ln w="28575">
            <a:solidFill>
              <a:srgbClr val="FF37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481688" y="2378124"/>
            <a:ext cx="3225" cy="75522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83301" y="3212254"/>
            <a:ext cx="1613" cy="748937"/>
          </a:xfrm>
          <a:prstGeom prst="lin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76206" y="4040777"/>
            <a:ext cx="0" cy="740229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83301" y="4844223"/>
            <a:ext cx="0" cy="772806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24535" y="1557866"/>
            <a:ext cx="0" cy="756355"/>
          </a:xfrm>
          <a:prstGeom prst="line">
            <a:avLst/>
          </a:prstGeom>
          <a:ln w="28575">
            <a:solidFill>
              <a:srgbClr val="FF37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121310" y="2378124"/>
            <a:ext cx="3225" cy="75522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19697" y="3212254"/>
            <a:ext cx="1613" cy="748937"/>
          </a:xfrm>
          <a:prstGeom prst="lin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19697" y="4040776"/>
            <a:ext cx="0" cy="740229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119697" y="4844223"/>
            <a:ext cx="2741" cy="668303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2381" y="1378549"/>
            <a:ext cx="407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date</a:t>
            </a:r>
            <a:endParaRPr lang="en-US" sz="900" dirty="0"/>
          </a:p>
        </p:txBody>
      </p:sp>
      <p:sp>
        <p:nvSpPr>
          <p:cNvPr id="38" name="TextBox 37"/>
          <p:cNvSpPr txBox="1"/>
          <p:nvPr/>
        </p:nvSpPr>
        <p:spPr>
          <a:xfrm>
            <a:off x="4401777" y="1378549"/>
            <a:ext cx="7337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Achieved?</a:t>
            </a:r>
            <a:endParaRPr lang="en-US" sz="900" dirty="0"/>
          </a:p>
        </p:txBody>
      </p:sp>
      <p:sp>
        <p:nvSpPr>
          <p:cNvPr id="39" name="Rectangle 38"/>
          <p:cNvSpPr/>
          <p:nvPr/>
        </p:nvSpPr>
        <p:spPr>
          <a:xfrm>
            <a:off x="2488019" y="6028660"/>
            <a:ext cx="1594883" cy="4253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685858" y="5723441"/>
            <a:ext cx="1594883" cy="669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New 5 Key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591" y="5712584"/>
            <a:ext cx="886460" cy="667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819" y="104503"/>
            <a:ext cx="5428161" cy="6569707"/>
          </a:xfrm>
          <a:prstGeom prst="rect">
            <a:avLst/>
          </a:prstGeom>
        </p:spPr>
      </p:pic>
      <p:cxnSp>
        <p:nvCxnSpPr>
          <p:cNvPr id="45" name="Straight Connector 44"/>
          <p:cNvCxnSpPr/>
          <p:nvPr/>
        </p:nvCxnSpPr>
        <p:spPr>
          <a:xfrm>
            <a:off x="10674076" y="1557867"/>
            <a:ext cx="0" cy="756355"/>
          </a:xfrm>
          <a:prstGeom prst="line">
            <a:avLst/>
          </a:prstGeom>
          <a:ln w="28575">
            <a:solidFill>
              <a:srgbClr val="FF37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0674075" y="2378124"/>
            <a:ext cx="3225" cy="75522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0675688" y="3212254"/>
            <a:ext cx="1613" cy="748937"/>
          </a:xfrm>
          <a:prstGeom prst="lin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0668593" y="4040777"/>
            <a:ext cx="0" cy="740229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675688" y="4844223"/>
            <a:ext cx="0" cy="772806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316922" y="1557866"/>
            <a:ext cx="0" cy="756355"/>
          </a:xfrm>
          <a:prstGeom prst="line">
            <a:avLst/>
          </a:prstGeom>
          <a:ln w="28575">
            <a:solidFill>
              <a:srgbClr val="FF37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313697" y="2378124"/>
            <a:ext cx="3225" cy="75522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312084" y="3212254"/>
            <a:ext cx="1613" cy="748937"/>
          </a:xfrm>
          <a:prstGeom prst="lin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312084" y="4040776"/>
            <a:ext cx="0" cy="740229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312084" y="4844223"/>
            <a:ext cx="2741" cy="668303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904768" y="1378549"/>
            <a:ext cx="407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date</a:t>
            </a:r>
            <a:endParaRPr lang="en-US" sz="900" dirty="0"/>
          </a:p>
        </p:txBody>
      </p:sp>
      <p:sp>
        <p:nvSpPr>
          <p:cNvPr id="56" name="TextBox 55"/>
          <p:cNvSpPr txBox="1"/>
          <p:nvPr/>
        </p:nvSpPr>
        <p:spPr>
          <a:xfrm>
            <a:off x="10594164" y="1378549"/>
            <a:ext cx="7337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Achieved?</a:t>
            </a:r>
            <a:endParaRPr lang="en-US" sz="900" dirty="0"/>
          </a:p>
        </p:txBody>
      </p:sp>
      <p:sp>
        <p:nvSpPr>
          <p:cNvPr id="57" name="Rectangle 56"/>
          <p:cNvSpPr/>
          <p:nvPr/>
        </p:nvSpPr>
        <p:spPr>
          <a:xfrm>
            <a:off x="8680406" y="6028660"/>
            <a:ext cx="1594883" cy="4253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878245" y="5723441"/>
            <a:ext cx="1594883" cy="669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 descr="New 5 Key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0978" y="5712584"/>
            <a:ext cx="886460" cy="667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13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32" y="104503"/>
            <a:ext cx="5428161" cy="656970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481689" y="1557867"/>
            <a:ext cx="0" cy="756355"/>
          </a:xfrm>
          <a:prstGeom prst="line">
            <a:avLst/>
          </a:prstGeom>
          <a:ln w="28575">
            <a:solidFill>
              <a:srgbClr val="FF37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481688" y="2378124"/>
            <a:ext cx="3225" cy="75522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83301" y="3212254"/>
            <a:ext cx="1613" cy="748937"/>
          </a:xfrm>
          <a:prstGeom prst="lin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76206" y="4040777"/>
            <a:ext cx="0" cy="740229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83301" y="4844223"/>
            <a:ext cx="0" cy="772806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24535" y="1557866"/>
            <a:ext cx="0" cy="756355"/>
          </a:xfrm>
          <a:prstGeom prst="line">
            <a:avLst/>
          </a:prstGeom>
          <a:ln w="28575">
            <a:solidFill>
              <a:srgbClr val="FF37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121310" y="2378124"/>
            <a:ext cx="3225" cy="75522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19697" y="3212254"/>
            <a:ext cx="1613" cy="748937"/>
          </a:xfrm>
          <a:prstGeom prst="lin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19697" y="4040776"/>
            <a:ext cx="0" cy="740229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119697" y="4844223"/>
            <a:ext cx="2741" cy="668303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2381" y="1378549"/>
            <a:ext cx="407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date</a:t>
            </a:r>
            <a:endParaRPr lang="en-US" sz="900" dirty="0"/>
          </a:p>
        </p:txBody>
      </p:sp>
      <p:sp>
        <p:nvSpPr>
          <p:cNvPr id="38" name="TextBox 37"/>
          <p:cNvSpPr txBox="1"/>
          <p:nvPr/>
        </p:nvSpPr>
        <p:spPr>
          <a:xfrm>
            <a:off x="4401777" y="1378549"/>
            <a:ext cx="7337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Achieved?</a:t>
            </a:r>
            <a:endParaRPr lang="en-US" sz="900" dirty="0"/>
          </a:p>
        </p:txBody>
      </p:sp>
      <p:sp>
        <p:nvSpPr>
          <p:cNvPr id="39" name="Rectangle 38"/>
          <p:cNvSpPr/>
          <p:nvPr/>
        </p:nvSpPr>
        <p:spPr>
          <a:xfrm>
            <a:off x="2488019" y="6028660"/>
            <a:ext cx="1594883" cy="4253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685858" y="5723441"/>
            <a:ext cx="1594883" cy="669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New 5 Key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591" y="5712584"/>
            <a:ext cx="886460" cy="667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819" y="104503"/>
            <a:ext cx="5428161" cy="6569707"/>
          </a:xfrm>
          <a:prstGeom prst="rect">
            <a:avLst/>
          </a:prstGeom>
        </p:spPr>
      </p:pic>
      <p:cxnSp>
        <p:nvCxnSpPr>
          <p:cNvPr id="45" name="Straight Connector 44"/>
          <p:cNvCxnSpPr/>
          <p:nvPr/>
        </p:nvCxnSpPr>
        <p:spPr>
          <a:xfrm>
            <a:off x="10674076" y="1557867"/>
            <a:ext cx="0" cy="756355"/>
          </a:xfrm>
          <a:prstGeom prst="line">
            <a:avLst/>
          </a:prstGeom>
          <a:ln w="28575">
            <a:solidFill>
              <a:srgbClr val="FF37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0674075" y="2378124"/>
            <a:ext cx="3225" cy="75522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0675688" y="3212254"/>
            <a:ext cx="1613" cy="748937"/>
          </a:xfrm>
          <a:prstGeom prst="lin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0668593" y="4040777"/>
            <a:ext cx="0" cy="740229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675688" y="4844223"/>
            <a:ext cx="0" cy="772806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316922" y="1557866"/>
            <a:ext cx="0" cy="756355"/>
          </a:xfrm>
          <a:prstGeom prst="line">
            <a:avLst/>
          </a:prstGeom>
          <a:ln w="28575">
            <a:solidFill>
              <a:srgbClr val="FF37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313697" y="2378124"/>
            <a:ext cx="3225" cy="75522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312084" y="3212254"/>
            <a:ext cx="1613" cy="748937"/>
          </a:xfrm>
          <a:prstGeom prst="lin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312084" y="4040776"/>
            <a:ext cx="0" cy="740229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312084" y="4844223"/>
            <a:ext cx="2741" cy="668303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904768" y="1378549"/>
            <a:ext cx="407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date</a:t>
            </a:r>
            <a:endParaRPr lang="en-US" sz="900" dirty="0"/>
          </a:p>
        </p:txBody>
      </p:sp>
      <p:sp>
        <p:nvSpPr>
          <p:cNvPr id="56" name="TextBox 55"/>
          <p:cNvSpPr txBox="1"/>
          <p:nvPr/>
        </p:nvSpPr>
        <p:spPr>
          <a:xfrm>
            <a:off x="10594164" y="1378549"/>
            <a:ext cx="7337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Achieved?</a:t>
            </a:r>
            <a:endParaRPr lang="en-US" sz="900" dirty="0"/>
          </a:p>
        </p:txBody>
      </p:sp>
      <p:sp>
        <p:nvSpPr>
          <p:cNvPr id="57" name="Rectangle 56"/>
          <p:cNvSpPr/>
          <p:nvPr/>
        </p:nvSpPr>
        <p:spPr>
          <a:xfrm>
            <a:off x="8680406" y="6028660"/>
            <a:ext cx="1594883" cy="4253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878245" y="5723441"/>
            <a:ext cx="1594883" cy="669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 descr="New 5 Key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0978" y="5712584"/>
            <a:ext cx="886460" cy="667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5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88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L. HOW -PHA TEACHING TEAM</dc:creator>
  <cp:lastModifiedBy>MR. L. HOW -PHA TEACHING TEAM</cp:lastModifiedBy>
  <cp:revision>16</cp:revision>
  <cp:lastPrinted>2019-07-16T10:32:08Z</cp:lastPrinted>
  <dcterms:created xsi:type="dcterms:W3CDTF">2019-06-10T17:50:22Z</dcterms:created>
  <dcterms:modified xsi:type="dcterms:W3CDTF">2020-07-07T16:29:16Z</dcterms:modified>
</cp:coreProperties>
</file>